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297" r:id="rId3"/>
    <p:sldId id="279" r:id="rId4"/>
    <p:sldId id="298" r:id="rId5"/>
    <p:sldId id="280" r:id="rId6"/>
    <p:sldId id="299" r:id="rId7"/>
    <p:sldId id="300" r:id="rId8"/>
    <p:sldId id="301" r:id="rId9"/>
    <p:sldId id="302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838"/>
    <a:srgbClr val="8A8700"/>
    <a:srgbClr val="0065B0"/>
    <a:srgbClr val="00A7E2"/>
    <a:srgbClr val="E6AF00"/>
    <a:srgbClr val="D96709"/>
    <a:srgbClr val="BC5908"/>
    <a:srgbClr val="CD6209"/>
    <a:srgbClr val="F78629"/>
    <a:srgbClr val="B85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8" autoAdjust="0"/>
  </p:normalViewPr>
  <p:slideViewPr>
    <p:cSldViewPr>
      <p:cViewPr varScale="1">
        <p:scale>
          <a:sx n="81" d="100"/>
          <a:sy n="81" d="100"/>
        </p:scale>
        <p:origin x="7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A3C34-0595-441A-BF2B-2D2A716BD5C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273DC-96D7-42DB-A9AD-800963737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8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5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6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8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3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A86A-5B28-4785-99C6-A12D18517ED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1384-3A57-4AFB-BF40-1E0C636E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4356" y="5471407"/>
            <a:ext cx="941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</a:rPr>
              <a:t>Learn 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</a:rPr>
              <a:t>Vocabulary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044" y="3266700"/>
            <a:ext cx="954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BC8F00"/>
                </a:solidFill>
              </a:rPr>
              <a:t>Identify </a:t>
            </a:r>
          </a:p>
          <a:p>
            <a:pPr algn="ctr"/>
            <a:r>
              <a:rPr lang="en-US" sz="1100" b="1" dirty="0">
                <a:solidFill>
                  <a:srgbClr val="BC8F00"/>
                </a:solidFill>
              </a:rPr>
              <a:t>Patterns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42892" y="4721775"/>
            <a:ext cx="881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Identify </a:t>
            </a: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Symmetry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83266" y="3742458"/>
            <a:ext cx="7559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9900"/>
                </a:solidFill>
              </a:rPr>
              <a:t>Rhombus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39251" y="2555397"/>
            <a:ext cx="11489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0F0"/>
                </a:solidFill>
              </a:rPr>
              <a:t>Tessellate hexagon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2542" y="2542941"/>
            <a:ext cx="94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Tessellation by color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7144" y="4639120"/>
            <a:ext cx="10905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6D8838"/>
                </a:solidFill>
              </a:rPr>
              <a:t>3 Rhombi to hexagon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90983" y="4137589"/>
            <a:ext cx="11137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</a:rPr>
              <a:t>Daily life tessellating shapes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55282" y="4570447"/>
            <a:ext cx="10547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20A09D"/>
                </a:solidFill>
              </a:rPr>
              <a:t>Create a pattern same shapes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60525" y="2128923"/>
            <a:ext cx="1201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AB1DA4"/>
                </a:solidFill>
              </a:rPr>
              <a:t>Recognizing shapes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44462" y="3803696"/>
            <a:ext cx="9960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A50021"/>
                </a:solidFill>
              </a:rPr>
              <a:t>Expand knowledge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56337" y="2156355"/>
            <a:ext cx="11137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Reflection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112" y="-9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itchFamily="2" charset="-79"/>
                <a:cs typeface="Aharoni" pitchFamily="2" charset="-79"/>
              </a:rPr>
              <a:t>Tessellations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haroni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7882" y="1470212"/>
            <a:ext cx="8870541" cy="4440272"/>
            <a:chOff x="-1838207" y="2166859"/>
            <a:chExt cx="14005359" cy="70105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woPt" dir="t"/>
          </a:scene3d>
        </p:grpSpPr>
        <p:sp>
          <p:nvSpPr>
            <p:cNvPr id="49" name="Rectangle 3"/>
            <p:cNvSpPr/>
            <p:nvPr/>
          </p:nvSpPr>
          <p:spPr>
            <a:xfrm>
              <a:off x="-1838207" y="7418917"/>
              <a:ext cx="1758530" cy="1758528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>
              <a:gsLst>
                <a:gs pos="100000">
                  <a:srgbClr val="760000"/>
                </a:gs>
                <a:gs pos="0">
                  <a:srgbClr val="FF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3"/>
            <p:cNvSpPr/>
            <p:nvPr/>
          </p:nvSpPr>
          <p:spPr>
            <a:xfrm>
              <a:off x="-1641700" y="5670650"/>
              <a:ext cx="1758530" cy="1758528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3"/>
                </a:gs>
                <a:gs pos="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3"/>
            <p:cNvSpPr/>
            <p:nvPr/>
          </p:nvSpPr>
          <p:spPr>
            <a:xfrm>
              <a:off x="2667" y="5886849"/>
              <a:ext cx="1758530" cy="1758528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>
              <a:gsLst>
                <a:gs pos="0">
                  <a:srgbClr val="E27100"/>
                </a:gs>
                <a:gs pos="100000">
                  <a:srgbClr val="CC33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3"/>
            <p:cNvSpPr/>
            <p:nvPr/>
          </p:nvSpPr>
          <p:spPr>
            <a:xfrm>
              <a:off x="2956062" y="5557676"/>
              <a:ext cx="1758530" cy="1758528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306000"/>
                </a:gs>
                <a:gs pos="0">
                  <a:srgbClr val="99CC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3"/>
            <p:cNvSpPr/>
            <p:nvPr/>
          </p:nvSpPr>
          <p:spPr>
            <a:xfrm>
              <a:off x="1591406" y="6557986"/>
              <a:ext cx="1758530" cy="1758531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5000"/>
                </a:gs>
                <a:gs pos="0">
                  <a:srgbClr val="00D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3"/>
            <p:cNvSpPr/>
            <p:nvPr/>
          </p:nvSpPr>
          <p:spPr>
            <a:xfrm>
              <a:off x="3161407" y="3873512"/>
              <a:ext cx="1758530" cy="1758528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70C0"/>
                </a:gs>
                <a:gs pos="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3"/>
            <p:cNvSpPr/>
            <p:nvPr/>
          </p:nvSpPr>
          <p:spPr>
            <a:xfrm>
              <a:off x="5909759" y="5454076"/>
              <a:ext cx="1758530" cy="1758528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3"/>
            <p:cNvSpPr/>
            <p:nvPr/>
          </p:nvSpPr>
          <p:spPr>
            <a:xfrm>
              <a:off x="7279247" y="4383341"/>
              <a:ext cx="1758530" cy="1758528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>
              <a:gsLst>
                <a:gs pos="0">
                  <a:srgbClr val="9A57CD"/>
                </a:gs>
                <a:gs pos="100000">
                  <a:srgbClr val="3A007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3"/>
            <p:cNvSpPr/>
            <p:nvPr/>
          </p:nvSpPr>
          <p:spPr>
            <a:xfrm>
              <a:off x="7958093" y="2688486"/>
              <a:ext cx="1758530" cy="1758529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>
              <a:gsLst>
                <a:gs pos="100000">
                  <a:srgbClr val="580058"/>
                </a:gs>
                <a:gs pos="0">
                  <a:srgbClr val="FF66FF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3"/>
            <p:cNvSpPr/>
            <p:nvPr/>
          </p:nvSpPr>
          <p:spPr>
            <a:xfrm>
              <a:off x="9319447" y="3706544"/>
              <a:ext cx="1758530" cy="1758529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>
              <a:gsLst>
                <a:gs pos="0">
                  <a:srgbClr val="FF4FA7"/>
                </a:gs>
                <a:gs pos="100000">
                  <a:srgbClr val="6600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3"/>
            <p:cNvSpPr/>
            <p:nvPr/>
          </p:nvSpPr>
          <p:spPr>
            <a:xfrm>
              <a:off x="4852558" y="4086742"/>
              <a:ext cx="1758530" cy="1758528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>
              <a:gsLst>
                <a:gs pos="100000">
                  <a:srgbClr val="002060"/>
                </a:gs>
                <a:gs pos="0">
                  <a:srgbClr val="0070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3"/>
            <p:cNvSpPr/>
            <p:nvPr/>
          </p:nvSpPr>
          <p:spPr>
            <a:xfrm>
              <a:off x="10408622" y="2166859"/>
              <a:ext cx="1758530" cy="1758533"/>
            </a:xfrm>
            <a:custGeom>
              <a:avLst/>
              <a:gdLst/>
              <a:ahLst/>
              <a:cxnLst/>
              <a:rect l="l" t="t" r="r" b="b"/>
              <a:pathLst>
                <a:path w="3329268" h="3329264">
                  <a:moveTo>
                    <a:pt x="1716276" y="1848788"/>
                  </a:moveTo>
                  <a:cubicBezTo>
                    <a:pt x="1701545" y="1853148"/>
                    <a:pt x="1685962" y="1855132"/>
                    <a:pt x="1669915" y="1855132"/>
                  </a:cubicBezTo>
                  <a:cubicBezTo>
                    <a:pt x="1655652" y="1855132"/>
                    <a:pt x="1641755" y="1853565"/>
                    <a:pt x="1628451" y="1850308"/>
                  </a:cubicBezTo>
                  <a:lnTo>
                    <a:pt x="1276395" y="2386061"/>
                  </a:lnTo>
                  <a:cubicBezTo>
                    <a:pt x="1390651" y="2452061"/>
                    <a:pt x="1523493" y="2487592"/>
                    <a:pt x="1664634" y="2487592"/>
                  </a:cubicBezTo>
                  <a:cubicBezTo>
                    <a:pt x="1832882" y="2487592"/>
                    <a:pt x="1989338" y="2437103"/>
                    <a:pt x="2119360" y="2349974"/>
                  </a:cubicBezTo>
                  <a:close/>
                  <a:moveTo>
                    <a:pt x="860606" y="1490175"/>
                  </a:moveTo>
                  <a:cubicBezTo>
                    <a:pt x="848071" y="1546347"/>
                    <a:pt x="841674" y="1604742"/>
                    <a:pt x="841674" y="1664632"/>
                  </a:cubicBezTo>
                  <a:cubicBezTo>
                    <a:pt x="841674" y="1924298"/>
                    <a:pt x="961936" y="2155875"/>
                    <a:pt x="1152118" y="2303817"/>
                  </a:cubicBezTo>
                  <a:lnTo>
                    <a:pt x="1509087" y="1760588"/>
                  </a:lnTo>
                  <a:cubicBezTo>
                    <a:pt x="1493122" y="1740223"/>
                    <a:pt x="1484272" y="1715306"/>
                    <a:pt x="1481827" y="1688564"/>
                  </a:cubicBezTo>
                  <a:close/>
                  <a:moveTo>
                    <a:pt x="2468133" y="1488114"/>
                  </a:moveTo>
                  <a:lnTo>
                    <a:pt x="1860200" y="1666769"/>
                  </a:lnTo>
                  <a:cubicBezTo>
                    <a:pt x="1860039" y="1699928"/>
                    <a:pt x="1851203" y="1731051"/>
                    <a:pt x="1833406" y="1756639"/>
                  </a:cubicBezTo>
                  <a:lnTo>
                    <a:pt x="2235056" y="2256040"/>
                  </a:lnTo>
                  <a:cubicBezTo>
                    <a:pt x="2391096" y="2107294"/>
                    <a:pt x="2487594" y="1897232"/>
                    <a:pt x="2487594" y="1664632"/>
                  </a:cubicBezTo>
                  <a:cubicBezTo>
                    <a:pt x="2487594" y="1604004"/>
                    <a:pt x="2481038" y="1544907"/>
                    <a:pt x="2468133" y="1488114"/>
                  </a:cubicBezTo>
                  <a:close/>
                  <a:moveTo>
                    <a:pt x="1589465" y="845468"/>
                  </a:moveTo>
                  <a:cubicBezTo>
                    <a:pt x="1279842" y="873109"/>
                    <a:pt x="1019747" y="1072609"/>
                    <a:pt x="905021" y="1347919"/>
                  </a:cubicBezTo>
                  <a:lnTo>
                    <a:pt x="1524535" y="1545763"/>
                  </a:lnTo>
                  <a:cubicBezTo>
                    <a:pt x="1540348" y="1522160"/>
                    <a:pt x="1563036" y="1504337"/>
                    <a:pt x="1589465" y="1493349"/>
                  </a:cubicBezTo>
                  <a:close/>
                  <a:moveTo>
                    <a:pt x="1738490" y="845402"/>
                  </a:moveTo>
                  <a:lnTo>
                    <a:pt x="1738490" y="1487372"/>
                  </a:lnTo>
                  <a:cubicBezTo>
                    <a:pt x="1762785" y="1496253"/>
                    <a:pt x="1784528" y="1510358"/>
                    <a:pt x="1802396" y="1528429"/>
                  </a:cubicBezTo>
                  <a:lnTo>
                    <a:pt x="2423508" y="1345901"/>
                  </a:lnTo>
                  <a:cubicBezTo>
                    <a:pt x="2308110" y="1071265"/>
                    <a:pt x="2047949" y="872481"/>
                    <a:pt x="1738490" y="845402"/>
                  </a:cubicBezTo>
                  <a:close/>
                  <a:moveTo>
                    <a:pt x="1436293" y="0"/>
                  </a:moveTo>
                  <a:lnTo>
                    <a:pt x="1892976" y="0"/>
                  </a:lnTo>
                  <a:lnTo>
                    <a:pt x="1892976" y="432518"/>
                  </a:lnTo>
                  <a:cubicBezTo>
                    <a:pt x="1958435" y="443557"/>
                    <a:pt x="2021943" y="460634"/>
                    <a:pt x="2082777" y="483705"/>
                  </a:cubicBezTo>
                  <a:lnTo>
                    <a:pt x="2299201" y="108848"/>
                  </a:lnTo>
                  <a:lnTo>
                    <a:pt x="2694700" y="337189"/>
                  </a:lnTo>
                  <a:lnTo>
                    <a:pt x="2478414" y="711809"/>
                  </a:lnTo>
                  <a:cubicBezTo>
                    <a:pt x="2528894" y="753840"/>
                    <a:pt x="2575428" y="800373"/>
                    <a:pt x="2617458" y="850854"/>
                  </a:cubicBezTo>
                  <a:lnTo>
                    <a:pt x="2992079" y="634566"/>
                  </a:lnTo>
                  <a:lnTo>
                    <a:pt x="3220420" y="1030064"/>
                  </a:lnTo>
                  <a:lnTo>
                    <a:pt x="2845561" y="1246489"/>
                  </a:lnTo>
                  <a:cubicBezTo>
                    <a:pt x="2868633" y="1307324"/>
                    <a:pt x="2885709" y="1370831"/>
                    <a:pt x="2896748" y="1436290"/>
                  </a:cubicBezTo>
                  <a:lnTo>
                    <a:pt x="3329268" y="1436290"/>
                  </a:lnTo>
                  <a:lnTo>
                    <a:pt x="3329268" y="1892972"/>
                  </a:lnTo>
                  <a:lnTo>
                    <a:pt x="2896749" y="1892972"/>
                  </a:lnTo>
                  <a:cubicBezTo>
                    <a:pt x="2885710" y="1958432"/>
                    <a:pt x="2868633" y="2021940"/>
                    <a:pt x="2845561" y="2082775"/>
                  </a:cubicBezTo>
                  <a:lnTo>
                    <a:pt x="3220420" y="2299200"/>
                  </a:lnTo>
                  <a:lnTo>
                    <a:pt x="2992079" y="2694698"/>
                  </a:lnTo>
                  <a:lnTo>
                    <a:pt x="2617458" y="2478411"/>
                  </a:lnTo>
                  <a:cubicBezTo>
                    <a:pt x="2575428" y="2528892"/>
                    <a:pt x="2528894" y="2575425"/>
                    <a:pt x="2478414" y="2617456"/>
                  </a:cubicBezTo>
                  <a:lnTo>
                    <a:pt x="2694700" y="2992075"/>
                  </a:lnTo>
                  <a:lnTo>
                    <a:pt x="2299201" y="3220417"/>
                  </a:lnTo>
                  <a:lnTo>
                    <a:pt x="2082777" y="2845559"/>
                  </a:lnTo>
                  <a:cubicBezTo>
                    <a:pt x="2021943" y="2868631"/>
                    <a:pt x="1958435" y="2885707"/>
                    <a:pt x="1892976" y="2896746"/>
                  </a:cubicBezTo>
                  <a:lnTo>
                    <a:pt x="1892976" y="3329264"/>
                  </a:lnTo>
                  <a:lnTo>
                    <a:pt x="1436293" y="3329264"/>
                  </a:lnTo>
                  <a:lnTo>
                    <a:pt x="1436293" y="2896746"/>
                  </a:lnTo>
                  <a:cubicBezTo>
                    <a:pt x="1370834" y="2885708"/>
                    <a:pt x="1307326" y="2868631"/>
                    <a:pt x="1246492" y="2845559"/>
                  </a:cubicBezTo>
                  <a:lnTo>
                    <a:pt x="1030068" y="3220417"/>
                  </a:lnTo>
                  <a:lnTo>
                    <a:pt x="634569" y="2992075"/>
                  </a:lnTo>
                  <a:lnTo>
                    <a:pt x="850855" y="2617456"/>
                  </a:lnTo>
                  <a:cubicBezTo>
                    <a:pt x="800374" y="2575425"/>
                    <a:pt x="753841" y="2528892"/>
                    <a:pt x="711810" y="2478411"/>
                  </a:cubicBezTo>
                  <a:lnTo>
                    <a:pt x="337189" y="2694698"/>
                  </a:lnTo>
                  <a:lnTo>
                    <a:pt x="108848" y="2299200"/>
                  </a:lnTo>
                  <a:lnTo>
                    <a:pt x="483707" y="2082775"/>
                  </a:lnTo>
                  <a:cubicBezTo>
                    <a:pt x="460635" y="2021940"/>
                    <a:pt x="443558" y="1958432"/>
                    <a:pt x="432520" y="1892972"/>
                  </a:cubicBezTo>
                  <a:lnTo>
                    <a:pt x="0" y="1892972"/>
                  </a:lnTo>
                  <a:lnTo>
                    <a:pt x="0" y="1436290"/>
                  </a:lnTo>
                  <a:lnTo>
                    <a:pt x="432520" y="1436290"/>
                  </a:lnTo>
                  <a:cubicBezTo>
                    <a:pt x="443559" y="1370831"/>
                    <a:pt x="460635" y="1307323"/>
                    <a:pt x="483707" y="1246489"/>
                  </a:cubicBezTo>
                  <a:lnTo>
                    <a:pt x="108848" y="1030064"/>
                  </a:lnTo>
                  <a:lnTo>
                    <a:pt x="337189" y="634566"/>
                  </a:lnTo>
                  <a:lnTo>
                    <a:pt x="711810" y="850853"/>
                  </a:lnTo>
                  <a:cubicBezTo>
                    <a:pt x="753841" y="800372"/>
                    <a:pt x="800374" y="753839"/>
                    <a:pt x="850855" y="711808"/>
                  </a:cubicBezTo>
                  <a:lnTo>
                    <a:pt x="634569" y="337189"/>
                  </a:lnTo>
                  <a:lnTo>
                    <a:pt x="1030068" y="108848"/>
                  </a:lnTo>
                  <a:lnTo>
                    <a:pt x="1246492" y="483705"/>
                  </a:lnTo>
                  <a:cubicBezTo>
                    <a:pt x="1307326" y="460633"/>
                    <a:pt x="1370834" y="443557"/>
                    <a:pt x="1436293" y="432518"/>
                  </a:cubicBezTo>
                  <a:close/>
                </a:path>
              </a:pathLst>
            </a:custGeom>
            <a:gradFill>
              <a:gsLst>
                <a:gs pos="0">
                  <a:srgbClr val="D04500"/>
                </a:gs>
                <a:gs pos="100000">
                  <a:srgbClr val="581D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p3d z="-6350" extrusionH="127000" prstMaterial="metal">
              <a:bevelT w="381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472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/>
          <p:nvPr/>
        </p:nvSpPr>
        <p:spPr>
          <a:xfrm>
            <a:off x="173867" y="-59934"/>
            <a:ext cx="1113796" cy="1113795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 flip="none" rotWithShape="1">
            <a:gsLst>
              <a:gs pos="100000">
                <a:srgbClr val="005000"/>
              </a:gs>
              <a:gs pos="0">
                <a:srgbClr val="00D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31692" y="163205"/>
            <a:ext cx="725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</a:rPr>
              <a:t>Rhombi</a:t>
            </a:r>
          </a:p>
        </p:txBody>
      </p:sp>
      <p:pic>
        <p:nvPicPr>
          <p:cNvPr id="2050" name="Picture 2" descr="rhombi - Liberal Dictionary">
            <a:extLst>
              <a:ext uri="{FF2B5EF4-FFF2-40B4-BE49-F238E27FC236}">
                <a16:creationId xmlns:a16="http://schemas.microsoft.com/office/drawing/2014/main" id="{D15927FE-20F4-4951-929E-3AD46AF5E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4F56AFCD-2331-4DED-B40C-8CB443C35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19" y="1592580"/>
            <a:ext cx="1848981" cy="3977640"/>
          </a:xfrm>
          <a:prstGeom prst="rect">
            <a:avLst/>
          </a:prstGeom>
        </p:spPr>
      </p:pic>
      <p:pic>
        <p:nvPicPr>
          <p:cNvPr id="1026" name="Picture 2" descr="7,432 Argyle Stock Vector Illustration And Royalty Free Argyle Clipart">
            <a:extLst>
              <a:ext uri="{FF2B5EF4-FFF2-40B4-BE49-F238E27FC236}">
                <a16:creationId xmlns:a16="http://schemas.microsoft.com/office/drawing/2014/main" id="{FFC48636-5C6E-4BC4-B76B-BF96D0C4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47" y="3475703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4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/>
          <p:nvPr/>
        </p:nvSpPr>
        <p:spPr>
          <a:xfrm>
            <a:off x="257805" y="-44167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 flip="none" rotWithShape="1">
            <a:gsLst>
              <a:gs pos="100000">
                <a:srgbClr val="306000"/>
              </a:gs>
              <a:gs pos="0">
                <a:srgbClr val="99CC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71601" y="240876"/>
            <a:ext cx="739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D8838"/>
                </a:solidFill>
              </a:rPr>
              <a:t>3 Rhombi to hexagon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6EA808-A53D-46DB-9585-95C0284F78C6}"/>
              </a:ext>
            </a:extLst>
          </p:cNvPr>
          <p:cNvGrpSpPr/>
          <p:nvPr/>
        </p:nvGrpSpPr>
        <p:grpSpPr>
          <a:xfrm>
            <a:off x="685800" y="1945052"/>
            <a:ext cx="2069601" cy="1031880"/>
            <a:chOff x="685800" y="2692309"/>
            <a:chExt cx="2069601" cy="103188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AA6293-7CB8-4C44-AB8D-85661B4BDC70}"/>
                </a:ext>
              </a:extLst>
            </p:cNvPr>
            <p:cNvSpPr/>
            <p:nvPr/>
          </p:nvSpPr>
          <p:spPr>
            <a:xfrm flipV="1">
              <a:off x="1421356" y="2692309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AF7E26-2E0B-4F2D-9542-403F399B0085}"/>
                </a:ext>
              </a:extLst>
            </p:cNvPr>
            <p:cNvSpPr/>
            <p:nvPr/>
          </p:nvSpPr>
          <p:spPr>
            <a:xfrm flipV="1">
              <a:off x="685800" y="2692309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EED5D3-06ED-4E9A-B6F3-1EAAD7724AA7}"/>
                </a:ext>
              </a:extLst>
            </p:cNvPr>
            <p:cNvSpPr/>
            <p:nvPr/>
          </p:nvSpPr>
          <p:spPr>
            <a:xfrm flipV="1">
              <a:off x="2156911" y="2692309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FCA54E-8D3E-4E07-AE4A-7CCC9BA54A9F}"/>
              </a:ext>
            </a:extLst>
          </p:cNvPr>
          <p:cNvGrpSpPr/>
          <p:nvPr/>
        </p:nvGrpSpPr>
        <p:grpSpPr>
          <a:xfrm>
            <a:off x="7389984" y="1905000"/>
            <a:ext cx="1259275" cy="1111984"/>
            <a:chOff x="5623012" y="3908031"/>
            <a:chExt cx="1259275" cy="111198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30C5D2-1A68-4BE3-B45E-C42B61ADB577}"/>
                </a:ext>
              </a:extLst>
            </p:cNvPr>
            <p:cNvSpPr>
              <a:spLocks noChangeAspect="1"/>
            </p:cNvSpPr>
            <p:nvPr/>
          </p:nvSpPr>
          <p:spPr>
            <a:xfrm rot="18000000" flipV="1">
              <a:off x="6066741" y="3691336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AD9AE5-6E07-42D2-888E-04DB9A3AA2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623012" y="394494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AC723B-25F6-46EC-AE49-DEB10063D705}"/>
                </a:ext>
              </a:extLst>
            </p:cNvPr>
            <p:cNvSpPr>
              <a:spLocks noChangeAspect="1"/>
            </p:cNvSpPr>
            <p:nvPr/>
          </p:nvSpPr>
          <p:spPr>
            <a:xfrm rot="3600000" flipV="1">
              <a:off x="6067102" y="420483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2917BC-7312-4B64-8A12-B26675836C9C}"/>
              </a:ext>
            </a:extLst>
          </p:cNvPr>
          <p:cNvGrpSpPr/>
          <p:nvPr/>
        </p:nvGrpSpPr>
        <p:grpSpPr>
          <a:xfrm>
            <a:off x="3739044" y="1945052"/>
            <a:ext cx="2667295" cy="1031880"/>
            <a:chOff x="4624889" y="2293560"/>
            <a:chExt cx="2667295" cy="103188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DD5C62-70BE-418A-93D1-8DBAB53F927A}"/>
                </a:ext>
              </a:extLst>
            </p:cNvPr>
            <p:cNvSpPr/>
            <p:nvPr/>
          </p:nvSpPr>
          <p:spPr>
            <a:xfrm rot="17909781" flipV="1">
              <a:off x="5499796" y="229356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DAA3CE-BE9A-4632-9196-DEF268A44211}"/>
                </a:ext>
              </a:extLst>
            </p:cNvPr>
            <p:cNvSpPr/>
            <p:nvPr/>
          </p:nvSpPr>
          <p:spPr>
            <a:xfrm flipV="1">
              <a:off x="4624889" y="229356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148F7C-6FF7-488D-AE5E-648DF8193260}"/>
                </a:ext>
              </a:extLst>
            </p:cNvPr>
            <p:cNvSpPr/>
            <p:nvPr/>
          </p:nvSpPr>
          <p:spPr>
            <a:xfrm rot="3639167" flipV="1">
              <a:off x="6476999" y="229356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2433985-E4BB-4620-B8EE-303D930558EF}"/>
              </a:ext>
            </a:extLst>
          </p:cNvPr>
          <p:cNvSpPr/>
          <p:nvPr/>
        </p:nvSpPr>
        <p:spPr>
          <a:xfrm>
            <a:off x="3015354" y="2300743"/>
            <a:ext cx="463737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03605B9E-67D8-4E42-AE9C-2280BC176C0D}"/>
              </a:ext>
            </a:extLst>
          </p:cNvPr>
          <p:cNvSpPr/>
          <p:nvPr/>
        </p:nvSpPr>
        <p:spPr>
          <a:xfrm>
            <a:off x="6666293" y="2292276"/>
            <a:ext cx="463737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B2ECC8-4801-4D79-A01A-1868E9EBFF75}"/>
              </a:ext>
            </a:extLst>
          </p:cNvPr>
          <p:cNvGrpSpPr/>
          <p:nvPr/>
        </p:nvGrpSpPr>
        <p:grpSpPr>
          <a:xfrm>
            <a:off x="2667000" y="4060116"/>
            <a:ext cx="1259275" cy="1111984"/>
            <a:chOff x="5623012" y="3908031"/>
            <a:chExt cx="1259275" cy="111198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BD6DB1B-8C83-4E91-B231-495478A64F22}"/>
                </a:ext>
              </a:extLst>
            </p:cNvPr>
            <p:cNvSpPr>
              <a:spLocks noChangeAspect="1"/>
            </p:cNvSpPr>
            <p:nvPr/>
          </p:nvSpPr>
          <p:spPr>
            <a:xfrm rot="18000000" flipV="1">
              <a:off x="6066741" y="3691336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E5105CB-7B33-4104-AE7E-A52D3D1596E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623012" y="394494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5559E76-1456-4167-87D4-2B02BC1FB322}"/>
                </a:ext>
              </a:extLst>
            </p:cNvPr>
            <p:cNvSpPr>
              <a:spLocks noChangeAspect="1"/>
            </p:cNvSpPr>
            <p:nvPr/>
          </p:nvSpPr>
          <p:spPr>
            <a:xfrm rot="3600000" flipV="1">
              <a:off x="6067102" y="420483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9012EC-60B8-4A15-85BD-65AA05AC3CD8}"/>
              </a:ext>
            </a:extLst>
          </p:cNvPr>
          <p:cNvGrpSpPr/>
          <p:nvPr/>
        </p:nvGrpSpPr>
        <p:grpSpPr>
          <a:xfrm>
            <a:off x="3559775" y="4573062"/>
            <a:ext cx="1259275" cy="1111984"/>
            <a:chOff x="5623012" y="3908031"/>
            <a:chExt cx="1259275" cy="111198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C72AC1-B64A-4205-8C51-84B27B243AA1}"/>
                </a:ext>
              </a:extLst>
            </p:cNvPr>
            <p:cNvSpPr>
              <a:spLocks noChangeAspect="1"/>
            </p:cNvSpPr>
            <p:nvPr/>
          </p:nvSpPr>
          <p:spPr>
            <a:xfrm rot="18000000" flipV="1">
              <a:off x="6066741" y="3691336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F576E5-CC13-4D29-883D-900BB9F923B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623012" y="394494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232FC2-DB5C-40CA-9D7C-863EC2944DA6}"/>
                </a:ext>
              </a:extLst>
            </p:cNvPr>
            <p:cNvSpPr>
              <a:spLocks noChangeAspect="1"/>
            </p:cNvSpPr>
            <p:nvPr/>
          </p:nvSpPr>
          <p:spPr>
            <a:xfrm rot="3600000" flipV="1">
              <a:off x="6067102" y="420483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48BF11-7127-44A2-8619-D42EBE0753EB}"/>
              </a:ext>
            </a:extLst>
          </p:cNvPr>
          <p:cNvGrpSpPr/>
          <p:nvPr/>
        </p:nvGrpSpPr>
        <p:grpSpPr>
          <a:xfrm>
            <a:off x="3523310" y="3542444"/>
            <a:ext cx="1259275" cy="1111984"/>
            <a:chOff x="5623012" y="3908031"/>
            <a:chExt cx="1259275" cy="1111984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FF7EC34-A76F-4371-9364-DD69812BCC34}"/>
                </a:ext>
              </a:extLst>
            </p:cNvPr>
            <p:cNvSpPr>
              <a:spLocks noChangeAspect="1"/>
            </p:cNvSpPr>
            <p:nvPr/>
          </p:nvSpPr>
          <p:spPr>
            <a:xfrm rot="18000000" flipV="1">
              <a:off x="6066741" y="3691336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403C9A-E5EA-45C8-926F-74BF456E28B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623012" y="394494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D53A0E7-E7A2-487E-A4EE-9BE36DA8D740}"/>
                </a:ext>
              </a:extLst>
            </p:cNvPr>
            <p:cNvSpPr>
              <a:spLocks noChangeAspect="1"/>
            </p:cNvSpPr>
            <p:nvPr/>
          </p:nvSpPr>
          <p:spPr>
            <a:xfrm rot="3600000" flipV="1">
              <a:off x="6067102" y="4204830"/>
              <a:ext cx="598490" cy="1031880"/>
            </a:xfrm>
            <a:custGeom>
              <a:avLst/>
              <a:gdLst>
                <a:gd name="connsiteX0" fmla="*/ 299245 w 598490"/>
                <a:gd name="connsiteY0" fmla="*/ 1031880 h 1031880"/>
                <a:gd name="connsiteX1" fmla="*/ 598490 w 598490"/>
                <a:gd name="connsiteY1" fmla="*/ 515940 h 1031880"/>
                <a:gd name="connsiteX2" fmla="*/ 299245 w 598490"/>
                <a:gd name="connsiteY2" fmla="*/ 0 h 1031880"/>
                <a:gd name="connsiteX3" fmla="*/ 0 w 598490"/>
                <a:gd name="connsiteY3" fmla="*/ 515940 h 103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90" h="1031880">
                  <a:moveTo>
                    <a:pt x="299245" y="1031880"/>
                  </a:moveTo>
                  <a:lnTo>
                    <a:pt x="598490" y="515940"/>
                  </a:lnTo>
                  <a:lnTo>
                    <a:pt x="299245" y="0"/>
                  </a:lnTo>
                  <a:lnTo>
                    <a:pt x="0" y="515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779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/>
          <p:nvPr/>
        </p:nvSpPr>
        <p:spPr>
          <a:xfrm>
            <a:off x="334004" y="-44169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228600"/>
            <a:ext cx="736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Tessellate hexagon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EB9836-C40D-4531-9C16-F7F1F625B541}"/>
              </a:ext>
            </a:extLst>
          </p:cNvPr>
          <p:cNvGrpSpPr/>
          <p:nvPr/>
        </p:nvGrpSpPr>
        <p:grpSpPr>
          <a:xfrm>
            <a:off x="762000" y="1676400"/>
            <a:ext cx="2152050" cy="2142602"/>
            <a:chOff x="2667000" y="3542444"/>
            <a:chExt cx="2152050" cy="21426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D2504C-3C2C-429D-8028-D4FAEDF8D8F1}"/>
                </a:ext>
              </a:extLst>
            </p:cNvPr>
            <p:cNvGrpSpPr/>
            <p:nvPr/>
          </p:nvGrpSpPr>
          <p:grpSpPr>
            <a:xfrm>
              <a:off x="2667000" y="4060116"/>
              <a:ext cx="1259275" cy="1111984"/>
              <a:chOff x="5623012" y="3908031"/>
              <a:chExt cx="1259275" cy="1111984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940EC37-B491-4E5D-B541-4B5E91BA02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 flipV="1">
                <a:off x="6066741" y="3691336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C0DF329-AA55-404E-9B31-5FD1F5D5C60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5623012" y="3944940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55B03B4-3D6C-4680-B9FA-F5F86EF356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00000" flipV="1">
                <a:off x="6067102" y="4204830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68C61E-D45F-42AB-AE57-DEA4386559FF}"/>
                </a:ext>
              </a:extLst>
            </p:cNvPr>
            <p:cNvGrpSpPr/>
            <p:nvPr/>
          </p:nvGrpSpPr>
          <p:grpSpPr>
            <a:xfrm>
              <a:off x="3559775" y="4573062"/>
              <a:ext cx="1259275" cy="1111984"/>
              <a:chOff x="5623012" y="3908031"/>
              <a:chExt cx="1259275" cy="1111984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996D561-0990-402F-8447-FDA0375EA4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 flipV="1">
                <a:off x="6066741" y="3691336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246C70A-FBB7-4AB4-86FA-AD3D96A5DA7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5623012" y="3944940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BDF9E66-8B44-4827-B19E-5FDFE6BA75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00000" flipV="1">
                <a:off x="6067102" y="4204830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250C48-9171-4CDB-B901-32B1FB23B046}"/>
                </a:ext>
              </a:extLst>
            </p:cNvPr>
            <p:cNvGrpSpPr/>
            <p:nvPr/>
          </p:nvGrpSpPr>
          <p:grpSpPr>
            <a:xfrm>
              <a:off x="3523310" y="3542444"/>
              <a:ext cx="1259275" cy="1111984"/>
              <a:chOff x="5623012" y="3908031"/>
              <a:chExt cx="1259275" cy="111198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60EACA4-8533-4C19-B7A0-D4C6ACB68BB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 flipV="1">
                <a:off x="6066741" y="3691336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341993B-6F84-45BC-A5C6-CA7704BCC89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5623012" y="3944940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E7B4CFA-1F26-42AC-B94D-94595CBDBF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00000" flipV="1">
                <a:off x="6067102" y="4204830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8D4956-51F7-48FE-BAF5-A4CD3FC78A99}"/>
              </a:ext>
            </a:extLst>
          </p:cNvPr>
          <p:cNvGrpSpPr/>
          <p:nvPr/>
        </p:nvGrpSpPr>
        <p:grpSpPr>
          <a:xfrm>
            <a:off x="3396294" y="1449850"/>
            <a:ext cx="3912199" cy="3688380"/>
            <a:chOff x="3396294" y="1449850"/>
            <a:chExt cx="3912199" cy="36883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1B4481-93DF-42F5-833A-AFB2E45164FA}"/>
                </a:ext>
              </a:extLst>
            </p:cNvPr>
            <p:cNvGrpSpPr/>
            <p:nvPr/>
          </p:nvGrpSpPr>
          <p:grpSpPr>
            <a:xfrm>
              <a:off x="4295357" y="2995628"/>
              <a:ext cx="2152050" cy="2142602"/>
              <a:chOff x="2667000" y="3542444"/>
              <a:chExt cx="2152050" cy="21426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F312C66-27F3-4174-8956-9E9D2613061C}"/>
                  </a:ext>
                </a:extLst>
              </p:cNvPr>
              <p:cNvGrpSpPr/>
              <p:nvPr/>
            </p:nvGrpSpPr>
            <p:grpSpPr>
              <a:xfrm>
                <a:off x="2667000" y="4060116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93B336AC-E6DF-4C08-A628-AAB1A73755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3FCA3D0B-8C42-4E87-ACB1-C1C8C83DC3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0B66215-40CF-4C49-A661-31FD431FBA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AC0B61B-479B-412C-8B40-8DA30EC6F1B0}"/>
                  </a:ext>
                </a:extLst>
              </p:cNvPr>
              <p:cNvGrpSpPr/>
              <p:nvPr/>
            </p:nvGrpSpPr>
            <p:grpSpPr>
              <a:xfrm>
                <a:off x="3559775" y="4573062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798F0EF-3058-4FFD-974C-A36CEA9034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F4AEB456-14E8-41B7-9AB8-8F5A8C6F56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0CACAEAF-73A3-46B0-89AF-47C181D237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DAA194A-2A3A-4AF9-BB21-45A14C50ACD7}"/>
                  </a:ext>
                </a:extLst>
              </p:cNvPr>
              <p:cNvGrpSpPr/>
              <p:nvPr/>
            </p:nvGrpSpPr>
            <p:grpSpPr>
              <a:xfrm>
                <a:off x="3523310" y="3542444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E1125C1-435C-4E18-8AD5-F225AE7FF6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3036EBA6-4792-43D2-9601-087233AE74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481EB3F-7132-453E-B964-01109F9F81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D8490F-B9FE-451E-B6E7-E12E6D1B145D}"/>
                </a:ext>
              </a:extLst>
            </p:cNvPr>
            <p:cNvGrpSpPr/>
            <p:nvPr/>
          </p:nvGrpSpPr>
          <p:grpSpPr>
            <a:xfrm>
              <a:off x="3396294" y="1458521"/>
              <a:ext cx="2152050" cy="2142602"/>
              <a:chOff x="2667000" y="3542444"/>
              <a:chExt cx="2152050" cy="214260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CEF4AEC-E486-45C9-9C29-8A8D3248767A}"/>
                  </a:ext>
                </a:extLst>
              </p:cNvPr>
              <p:cNvGrpSpPr/>
              <p:nvPr/>
            </p:nvGrpSpPr>
            <p:grpSpPr>
              <a:xfrm>
                <a:off x="2667000" y="4060116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7EE0DA5-DEAE-4FB2-A1BB-509F38A479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FF5809E-2EE5-4914-A5B8-CB774BB942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6C3C9B44-8714-4742-8106-769A6AF1BD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6355447-1F9C-43B0-9908-46DE523D8ACF}"/>
                  </a:ext>
                </a:extLst>
              </p:cNvPr>
              <p:cNvGrpSpPr/>
              <p:nvPr/>
            </p:nvGrpSpPr>
            <p:grpSpPr>
              <a:xfrm>
                <a:off x="3559775" y="4573062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02F92BD-1A12-46DB-BD6F-8A7DCA0C05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97A4DD8-D93C-4E77-8537-5EBE7BC482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825E2F8-4A81-4B52-A7BC-0C4A94F764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95E1AF3-4AAD-458B-8A3A-903CC034979A}"/>
                  </a:ext>
                </a:extLst>
              </p:cNvPr>
              <p:cNvGrpSpPr/>
              <p:nvPr/>
            </p:nvGrpSpPr>
            <p:grpSpPr>
              <a:xfrm>
                <a:off x="3523310" y="3542444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8DC4238A-037C-44A1-9FB2-CC807E2180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2F3113F5-98F2-42EF-A872-95F29A85AB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AE0487C4-6F4B-4598-9D82-36B8FB9C84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7113FA-2D54-47F6-8654-93D3A355E1F7}"/>
                </a:ext>
              </a:extLst>
            </p:cNvPr>
            <p:cNvGrpSpPr/>
            <p:nvPr/>
          </p:nvGrpSpPr>
          <p:grpSpPr>
            <a:xfrm>
              <a:off x="5156443" y="1449850"/>
              <a:ext cx="2152050" cy="2142602"/>
              <a:chOff x="2667000" y="3542444"/>
              <a:chExt cx="2152050" cy="214260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25D240A-047D-44B7-8488-B1E5C0FB20DE}"/>
                  </a:ext>
                </a:extLst>
              </p:cNvPr>
              <p:cNvGrpSpPr/>
              <p:nvPr/>
            </p:nvGrpSpPr>
            <p:grpSpPr>
              <a:xfrm>
                <a:off x="2667000" y="4060116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030C8A68-DA60-4C78-B790-93F39BB53E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E59F3F4B-96BA-4FCB-9DF6-39844BAE7C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38C6F761-1366-4C38-B7EE-1A75CD8C91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6B41DF0-E820-4378-A0A4-A9B139D68609}"/>
                  </a:ext>
                </a:extLst>
              </p:cNvPr>
              <p:cNvGrpSpPr/>
              <p:nvPr/>
            </p:nvGrpSpPr>
            <p:grpSpPr>
              <a:xfrm>
                <a:off x="3559775" y="4573062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0122CCA-E246-477E-B484-93352876C2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49B0BEE-DE94-4A62-96F4-6B336ECEF0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E48991F2-7269-46AF-B45E-BBC72436D4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0F371B2-756F-46E9-94C8-F867EE982A0A}"/>
                  </a:ext>
                </a:extLst>
              </p:cNvPr>
              <p:cNvGrpSpPr/>
              <p:nvPr/>
            </p:nvGrpSpPr>
            <p:grpSpPr>
              <a:xfrm>
                <a:off x="3523310" y="3542444"/>
                <a:ext cx="1259275" cy="1111984"/>
                <a:chOff x="5623012" y="3908031"/>
                <a:chExt cx="1259275" cy="1111984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F61294F-7BF8-4B26-AEAB-9EC3B5D0BF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 flipV="1">
                  <a:off x="6066741" y="3691336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B136D6B-2087-4DFB-BF82-E13B30C5E8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5623012" y="394494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A324C29E-77A5-4CF6-BFFE-61EB9DAB1C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3600000" flipV="1">
                  <a:off x="6067102" y="4204830"/>
                  <a:ext cx="598490" cy="1031880"/>
                </a:xfrm>
                <a:custGeom>
                  <a:avLst/>
                  <a:gdLst>
                    <a:gd name="connsiteX0" fmla="*/ 299245 w 598490"/>
                    <a:gd name="connsiteY0" fmla="*/ 1031880 h 1031880"/>
                    <a:gd name="connsiteX1" fmla="*/ 598490 w 598490"/>
                    <a:gd name="connsiteY1" fmla="*/ 515940 h 1031880"/>
                    <a:gd name="connsiteX2" fmla="*/ 299245 w 598490"/>
                    <a:gd name="connsiteY2" fmla="*/ 0 h 1031880"/>
                    <a:gd name="connsiteX3" fmla="*/ 0 w 598490"/>
                    <a:gd name="connsiteY3" fmla="*/ 515940 h 1031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90" h="1031880">
                      <a:moveTo>
                        <a:pt x="299245" y="1031880"/>
                      </a:moveTo>
                      <a:lnTo>
                        <a:pt x="598490" y="515940"/>
                      </a:lnTo>
                      <a:lnTo>
                        <a:pt x="299245" y="0"/>
                      </a:lnTo>
                      <a:lnTo>
                        <a:pt x="0" y="51594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7957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228600" y="-76200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100000">
                <a:srgbClr val="002060"/>
              </a:gs>
              <a:gs pos="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26028" y="191869"/>
            <a:ext cx="726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Tessellation by color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72E498-305E-4C48-9F51-F3D6094181C4}"/>
              </a:ext>
            </a:extLst>
          </p:cNvPr>
          <p:cNvGrpSpPr/>
          <p:nvPr/>
        </p:nvGrpSpPr>
        <p:grpSpPr>
          <a:xfrm>
            <a:off x="1140756" y="1447085"/>
            <a:ext cx="3009566" cy="2120523"/>
            <a:chOff x="760098" y="1676400"/>
            <a:chExt cx="3009566" cy="21205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E0EB66D-50CC-4473-8B7F-218835E5DB35}"/>
                </a:ext>
              </a:extLst>
            </p:cNvPr>
            <p:cNvGrpSpPr/>
            <p:nvPr/>
          </p:nvGrpSpPr>
          <p:grpSpPr>
            <a:xfrm>
              <a:off x="1618310" y="1676400"/>
              <a:ext cx="1259275" cy="1111984"/>
              <a:chOff x="1618310" y="1676400"/>
              <a:chExt cx="1259275" cy="111198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201DD5A-B34D-48F8-96F2-7CFE4EF1A8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 flipV="1">
                <a:off x="2062039" y="1459705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79000">
                    <a:schemeClr val="accent1"/>
                  </a:gs>
                  <a:gs pos="55000">
                    <a:schemeClr val="accent1">
                      <a:lumMod val="75000"/>
                    </a:schemeClr>
                  </a:gs>
                  <a:gs pos="29000">
                    <a:schemeClr val="accent1"/>
                  </a:gs>
                  <a:gs pos="100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AF720C-1489-4F6A-8776-EE7E710C1A9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618310" y="1713309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100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8C172B4-8FF2-47F8-90EB-FF4348756A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00000" flipV="1">
                <a:off x="2062400" y="1973199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1000">
                    <a:schemeClr val="accent3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B59DA9-DCE0-4687-89BB-3974ED95991B}"/>
                </a:ext>
              </a:extLst>
            </p:cNvPr>
            <p:cNvGrpSpPr/>
            <p:nvPr/>
          </p:nvGrpSpPr>
          <p:grpSpPr>
            <a:xfrm>
              <a:off x="2510389" y="2188796"/>
              <a:ext cx="1259275" cy="1111984"/>
              <a:chOff x="1618310" y="1676400"/>
              <a:chExt cx="1259275" cy="1111984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CED5419-8E1E-4CA3-9EA7-0115241EEE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 flipV="1">
                <a:off x="2062039" y="1459705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79000">
                    <a:schemeClr val="accent1"/>
                  </a:gs>
                  <a:gs pos="55000">
                    <a:schemeClr val="accent1">
                      <a:lumMod val="75000"/>
                    </a:schemeClr>
                  </a:gs>
                  <a:gs pos="29000">
                    <a:schemeClr val="accent1"/>
                  </a:gs>
                  <a:gs pos="100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A70242E-E4BE-42AA-BF74-1895B3A6458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618310" y="1713309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100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C1B6591-A7A3-4381-96A0-DAEBBF765D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00000" flipV="1">
                <a:off x="2062400" y="1973199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1000">
                    <a:schemeClr val="accent3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8A592B-F7CF-40AA-AFA4-DBCA805BDC56}"/>
                </a:ext>
              </a:extLst>
            </p:cNvPr>
            <p:cNvGrpSpPr/>
            <p:nvPr/>
          </p:nvGrpSpPr>
          <p:grpSpPr>
            <a:xfrm>
              <a:off x="760098" y="2176591"/>
              <a:ext cx="1259275" cy="1111984"/>
              <a:chOff x="1618310" y="1676400"/>
              <a:chExt cx="1259275" cy="111198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DA6C11-006D-4023-A3B4-BC61EFC143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 flipV="1">
                <a:off x="2062039" y="1459705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79000">
                    <a:schemeClr val="accent1"/>
                  </a:gs>
                  <a:gs pos="55000">
                    <a:schemeClr val="accent1">
                      <a:lumMod val="75000"/>
                    </a:schemeClr>
                  </a:gs>
                  <a:gs pos="29000">
                    <a:schemeClr val="accent1"/>
                  </a:gs>
                  <a:gs pos="100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F786F8F-F228-4E5C-A83D-B940E5585A5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618310" y="1713309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100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A7C7994-C800-45BB-A482-2068455F5D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00000" flipV="1">
                <a:off x="2062400" y="1973199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1000">
                    <a:schemeClr val="accent3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8BB933C-7F66-4E3D-8B4C-49C244DBB3B9}"/>
                </a:ext>
              </a:extLst>
            </p:cNvPr>
            <p:cNvGrpSpPr/>
            <p:nvPr/>
          </p:nvGrpSpPr>
          <p:grpSpPr>
            <a:xfrm>
              <a:off x="1618310" y="2684939"/>
              <a:ext cx="1259275" cy="1111984"/>
              <a:chOff x="1618310" y="1676400"/>
              <a:chExt cx="1259275" cy="1111984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BD97519-5087-41F7-BCE3-12DDC82AC7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00000" flipV="1">
                <a:off x="2062039" y="1459705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79000">
                    <a:schemeClr val="accent1"/>
                  </a:gs>
                  <a:gs pos="55000">
                    <a:schemeClr val="accent1">
                      <a:lumMod val="75000"/>
                    </a:schemeClr>
                  </a:gs>
                  <a:gs pos="29000">
                    <a:schemeClr val="accent1"/>
                  </a:gs>
                  <a:gs pos="100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C2C24F2-E81C-4EA1-903C-2B77A3DC675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618310" y="1713309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100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C0F2A45-F96E-4C37-88AA-13C75C96BC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600000" flipV="1">
                <a:off x="2062400" y="1973199"/>
                <a:ext cx="598490" cy="1031880"/>
              </a:xfrm>
              <a:custGeom>
                <a:avLst/>
                <a:gdLst>
                  <a:gd name="connsiteX0" fmla="*/ 299245 w 598490"/>
                  <a:gd name="connsiteY0" fmla="*/ 1031880 h 1031880"/>
                  <a:gd name="connsiteX1" fmla="*/ 598490 w 598490"/>
                  <a:gd name="connsiteY1" fmla="*/ 515940 h 1031880"/>
                  <a:gd name="connsiteX2" fmla="*/ 299245 w 598490"/>
                  <a:gd name="connsiteY2" fmla="*/ 0 h 1031880"/>
                  <a:gd name="connsiteX3" fmla="*/ 0 w 598490"/>
                  <a:gd name="connsiteY3" fmla="*/ 515940 h 103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90" h="1031880">
                    <a:moveTo>
                      <a:pt x="299245" y="1031880"/>
                    </a:moveTo>
                    <a:lnTo>
                      <a:pt x="598490" y="515940"/>
                    </a:lnTo>
                    <a:lnTo>
                      <a:pt x="299245" y="0"/>
                    </a:lnTo>
                    <a:lnTo>
                      <a:pt x="0" y="51594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1000">
                    <a:schemeClr val="accent3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1" name="Picture 80" descr="A painting on the wall&#10;&#10;Description automatically generated">
            <a:extLst>
              <a:ext uri="{FF2B5EF4-FFF2-40B4-BE49-F238E27FC236}">
                <a16:creationId xmlns:a16="http://schemas.microsoft.com/office/drawing/2014/main" id="{F32EAE57-B7D3-42BE-88E9-A600F550B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75" y="2509729"/>
            <a:ext cx="1905000" cy="2400300"/>
          </a:xfrm>
          <a:prstGeom prst="rect">
            <a:avLst/>
          </a:prstGeom>
        </p:spPr>
      </p:pic>
      <p:pic>
        <p:nvPicPr>
          <p:cNvPr id="83" name="Picture 82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2B70362C-5EDF-4548-ADF5-9973470B4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3" y="4502587"/>
            <a:ext cx="2994396" cy="1873161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4276F53C-5D1E-4729-ADD7-741CB42F8B11}"/>
              </a:ext>
            </a:extLst>
          </p:cNvPr>
          <p:cNvGrpSpPr/>
          <p:nvPr/>
        </p:nvGrpSpPr>
        <p:grpSpPr>
          <a:xfrm>
            <a:off x="6967115" y="1600200"/>
            <a:ext cx="823359" cy="4102632"/>
            <a:chOff x="44616" y="121603"/>
            <a:chExt cx="1354062" cy="6747020"/>
          </a:xfrm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Puzzle4">
              <a:extLst>
                <a:ext uri="{FF2B5EF4-FFF2-40B4-BE49-F238E27FC236}">
                  <a16:creationId xmlns:a16="http://schemas.microsoft.com/office/drawing/2014/main" id="{CD3663DF-08E4-4F37-9F6E-E60031DE1CD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19904" y="3591095"/>
              <a:ext cx="803486" cy="1343074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33D88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Puzzle1">
              <a:extLst>
                <a:ext uri="{FF2B5EF4-FFF2-40B4-BE49-F238E27FC236}">
                  <a16:creationId xmlns:a16="http://schemas.microsoft.com/office/drawing/2014/main" id="{A316F86D-A5B3-4F6F-81DC-75B9F11008D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46997" y="3115222"/>
              <a:ext cx="1349300" cy="7970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A007D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Puzzle4">
              <a:extLst>
                <a:ext uri="{FF2B5EF4-FFF2-40B4-BE49-F238E27FC236}">
                  <a16:creationId xmlns:a16="http://schemas.microsoft.com/office/drawing/2014/main" id="{8BB3250C-C5C0-4E0B-8484-AC52795C8DA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19904" y="5098192"/>
              <a:ext cx="803486" cy="1337359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772D69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Puzzle1">
              <a:extLst>
                <a:ext uri="{FF2B5EF4-FFF2-40B4-BE49-F238E27FC236}">
                  <a16:creationId xmlns:a16="http://schemas.microsoft.com/office/drawing/2014/main" id="{166CF9FB-2724-4C6D-B337-C4E90F98EEB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44616" y="4622319"/>
              <a:ext cx="1354062" cy="7970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15BAE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Puzzle4">
              <a:extLst>
                <a:ext uri="{FF2B5EF4-FFF2-40B4-BE49-F238E27FC236}">
                  <a16:creationId xmlns:a16="http://schemas.microsoft.com/office/drawing/2014/main" id="{6CD8B63C-C19D-4A5F-B04A-C67E9F1B006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19904" y="597476"/>
              <a:ext cx="803486" cy="1343074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64C8EF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Puzzle1">
              <a:extLst>
                <a:ext uri="{FF2B5EF4-FFF2-40B4-BE49-F238E27FC236}">
                  <a16:creationId xmlns:a16="http://schemas.microsoft.com/office/drawing/2014/main" id="{5DD1DB25-CF95-4CAE-AD6F-74B0800CBC4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46997" y="121603"/>
              <a:ext cx="1349300" cy="7970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2192E7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Puzzle4">
              <a:extLst>
                <a:ext uri="{FF2B5EF4-FFF2-40B4-BE49-F238E27FC236}">
                  <a16:creationId xmlns:a16="http://schemas.microsoft.com/office/drawing/2014/main" id="{CFB1C512-84A1-4D49-BC49-4AD1BF99440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19904" y="2089333"/>
              <a:ext cx="803486" cy="1337359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Puzzle1">
              <a:extLst>
                <a:ext uri="{FF2B5EF4-FFF2-40B4-BE49-F238E27FC236}">
                  <a16:creationId xmlns:a16="http://schemas.microsoft.com/office/drawing/2014/main" id="{5135C7BA-0141-4AD0-8777-36191000AE0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44616" y="1613460"/>
              <a:ext cx="1354062" cy="7970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A7F200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Puzzle1">
              <a:extLst>
                <a:ext uri="{FF2B5EF4-FFF2-40B4-BE49-F238E27FC236}">
                  <a16:creationId xmlns:a16="http://schemas.microsoft.com/office/drawing/2014/main" id="{2966A79F-CAA7-49AA-AA8E-2420EE7CF74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44616" y="6071587"/>
              <a:ext cx="1354062" cy="7970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401838"/>
            </a:solidFill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505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173867" y="-57858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0">
                <a:srgbClr val="009999"/>
              </a:gs>
              <a:gs pos="100000">
                <a:srgbClr val="00666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36914" y="152400"/>
            <a:ext cx="724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09D"/>
                </a:solidFill>
              </a:rPr>
              <a:t>Create a pattern same shapes</a:t>
            </a: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E25CDC63-34ED-4E22-A347-FF0285279181}"/>
              </a:ext>
            </a:extLst>
          </p:cNvPr>
          <p:cNvSpPr/>
          <p:nvPr/>
        </p:nvSpPr>
        <p:spPr>
          <a:xfrm rot="16200000">
            <a:off x="768865" y="1714500"/>
            <a:ext cx="914400" cy="9906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2DF8DC-EEBA-48F6-A792-55B5986161DF}"/>
              </a:ext>
            </a:extLst>
          </p:cNvPr>
          <p:cNvGrpSpPr/>
          <p:nvPr/>
        </p:nvGrpSpPr>
        <p:grpSpPr>
          <a:xfrm>
            <a:off x="2598257" y="1752600"/>
            <a:ext cx="5692934" cy="2441035"/>
            <a:chOff x="2598257" y="1752600"/>
            <a:chExt cx="5692934" cy="244103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7B21A28-7E4B-43B3-9BBE-E28DEC9759C6}"/>
                </a:ext>
              </a:extLst>
            </p:cNvPr>
            <p:cNvGrpSpPr/>
            <p:nvPr/>
          </p:nvGrpSpPr>
          <p:grpSpPr>
            <a:xfrm>
              <a:off x="2598257" y="1752600"/>
              <a:ext cx="5692934" cy="2128828"/>
              <a:chOff x="2614583" y="1752600"/>
              <a:chExt cx="5692934" cy="212882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491457C-6FE6-4B75-B99C-8763BF02EE59}"/>
                  </a:ext>
                </a:extLst>
              </p:cNvPr>
              <p:cNvGrpSpPr/>
              <p:nvPr/>
            </p:nvGrpSpPr>
            <p:grpSpPr>
              <a:xfrm>
                <a:off x="2614583" y="1752600"/>
                <a:ext cx="5112262" cy="914400"/>
                <a:chOff x="2660138" y="1752600"/>
                <a:chExt cx="5112262" cy="914400"/>
              </a:xfrm>
            </p:grpSpPr>
            <p:sp>
              <p:nvSpPr>
                <p:cNvPr id="10" name="Flowchart: Delay 9">
                  <a:extLst>
                    <a:ext uri="{FF2B5EF4-FFF2-40B4-BE49-F238E27FC236}">
                      <a16:creationId xmlns:a16="http://schemas.microsoft.com/office/drawing/2014/main" id="{1E26D42A-29A2-4263-8FAC-0EBADCF503AE}"/>
                    </a:ext>
                  </a:extLst>
                </p:cNvPr>
                <p:cNvSpPr/>
                <p:nvPr/>
              </p:nvSpPr>
              <p:spPr>
                <a:xfrm rot="16200000">
                  <a:off x="2698238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Delay 10">
                  <a:extLst>
                    <a:ext uri="{FF2B5EF4-FFF2-40B4-BE49-F238E27FC236}">
                      <a16:creationId xmlns:a16="http://schemas.microsoft.com/office/drawing/2014/main" id="{6446639F-F1C0-434A-A384-21681BBA5673}"/>
                    </a:ext>
                  </a:extLst>
                </p:cNvPr>
                <p:cNvSpPr/>
                <p:nvPr/>
              </p:nvSpPr>
              <p:spPr>
                <a:xfrm rot="16200000">
                  <a:off x="6819900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lowchart: Delay 11">
                  <a:extLst>
                    <a:ext uri="{FF2B5EF4-FFF2-40B4-BE49-F238E27FC236}">
                      <a16:creationId xmlns:a16="http://schemas.microsoft.com/office/drawing/2014/main" id="{C75D28E0-B545-435A-9C84-D1CE989572BB}"/>
                    </a:ext>
                  </a:extLst>
                </p:cNvPr>
                <p:cNvSpPr/>
                <p:nvPr/>
              </p:nvSpPr>
              <p:spPr>
                <a:xfrm rot="16200000">
                  <a:off x="5789486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lowchart: Delay 12">
                  <a:extLst>
                    <a:ext uri="{FF2B5EF4-FFF2-40B4-BE49-F238E27FC236}">
                      <a16:creationId xmlns:a16="http://schemas.microsoft.com/office/drawing/2014/main" id="{8EFAEBAF-1EE6-4D26-899C-A146EE4B446C}"/>
                    </a:ext>
                  </a:extLst>
                </p:cNvPr>
                <p:cNvSpPr/>
                <p:nvPr/>
              </p:nvSpPr>
              <p:spPr>
                <a:xfrm rot="16200000">
                  <a:off x="4759070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lowchart: Delay 13">
                  <a:extLst>
                    <a:ext uri="{FF2B5EF4-FFF2-40B4-BE49-F238E27FC236}">
                      <a16:creationId xmlns:a16="http://schemas.microsoft.com/office/drawing/2014/main" id="{94A7A544-1E7F-4EC3-82E3-AFE8C4C5DB70}"/>
                    </a:ext>
                  </a:extLst>
                </p:cNvPr>
                <p:cNvSpPr/>
                <p:nvPr/>
              </p:nvSpPr>
              <p:spPr>
                <a:xfrm rot="16200000">
                  <a:off x="3728654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82FCA6E-DCE5-41CE-B39F-AD218B8FFE13}"/>
                  </a:ext>
                </a:extLst>
              </p:cNvPr>
              <p:cNvGrpSpPr/>
              <p:nvPr/>
            </p:nvGrpSpPr>
            <p:grpSpPr>
              <a:xfrm>
                <a:off x="3195255" y="2056207"/>
                <a:ext cx="5112262" cy="914400"/>
                <a:chOff x="3155438" y="2057400"/>
                <a:chExt cx="5112262" cy="914400"/>
              </a:xfrm>
            </p:grpSpPr>
            <p:sp>
              <p:nvSpPr>
                <p:cNvPr id="15" name="Flowchart: Delay 14">
                  <a:extLst>
                    <a:ext uri="{FF2B5EF4-FFF2-40B4-BE49-F238E27FC236}">
                      <a16:creationId xmlns:a16="http://schemas.microsoft.com/office/drawing/2014/main" id="{3493B6B4-2F99-4495-8E58-5A04B812F5B2}"/>
                    </a:ext>
                  </a:extLst>
                </p:cNvPr>
                <p:cNvSpPr/>
                <p:nvPr/>
              </p:nvSpPr>
              <p:spPr>
                <a:xfrm rot="16200000">
                  <a:off x="3193538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lowchart: Delay 15">
                  <a:extLst>
                    <a:ext uri="{FF2B5EF4-FFF2-40B4-BE49-F238E27FC236}">
                      <a16:creationId xmlns:a16="http://schemas.microsoft.com/office/drawing/2014/main" id="{C21D7F5E-9144-470A-B2F2-34D3C159BB08}"/>
                    </a:ext>
                  </a:extLst>
                </p:cNvPr>
                <p:cNvSpPr/>
                <p:nvPr/>
              </p:nvSpPr>
              <p:spPr>
                <a:xfrm rot="16200000">
                  <a:off x="7315200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lowchart: Delay 16">
                  <a:extLst>
                    <a:ext uri="{FF2B5EF4-FFF2-40B4-BE49-F238E27FC236}">
                      <a16:creationId xmlns:a16="http://schemas.microsoft.com/office/drawing/2014/main" id="{7666F352-350D-481B-94DF-9E5B93120CB1}"/>
                    </a:ext>
                  </a:extLst>
                </p:cNvPr>
                <p:cNvSpPr/>
                <p:nvPr/>
              </p:nvSpPr>
              <p:spPr>
                <a:xfrm rot="16200000">
                  <a:off x="6284786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lowchart: Delay 17">
                  <a:extLst>
                    <a:ext uri="{FF2B5EF4-FFF2-40B4-BE49-F238E27FC236}">
                      <a16:creationId xmlns:a16="http://schemas.microsoft.com/office/drawing/2014/main" id="{8C7DFB32-3865-4F21-BCD5-137D16232CD1}"/>
                    </a:ext>
                  </a:extLst>
                </p:cNvPr>
                <p:cNvSpPr/>
                <p:nvPr/>
              </p:nvSpPr>
              <p:spPr>
                <a:xfrm rot="16200000">
                  <a:off x="5254370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Delay 18">
                  <a:extLst>
                    <a:ext uri="{FF2B5EF4-FFF2-40B4-BE49-F238E27FC236}">
                      <a16:creationId xmlns:a16="http://schemas.microsoft.com/office/drawing/2014/main" id="{D863B7E8-40F1-4BBF-871E-CD7E3DC94C1B}"/>
                    </a:ext>
                  </a:extLst>
                </p:cNvPr>
                <p:cNvSpPr/>
                <p:nvPr/>
              </p:nvSpPr>
              <p:spPr>
                <a:xfrm rot="16200000">
                  <a:off x="4223954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4690461-EFF1-4BED-9E57-B69FDF03889B}"/>
                  </a:ext>
                </a:extLst>
              </p:cNvPr>
              <p:cNvGrpSpPr/>
              <p:nvPr/>
            </p:nvGrpSpPr>
            <p:grpSpPr>
              <a:xfrm>
                <a:off x="2614583" y="2359814"/>
                <a:ext cx="5112262" cy="914400"/>
                <a:chOff x="2550984" y="2427514"/>
                <a:chExt cx="5112262" cy="914400"/>
              </a:xfrm>
            </p:grpSpPr>
            <p:sp>
              <p:nvSpPr>
                <p:cNvPr id="20" name="Flowchart: Delay 19">
                  <a:extLst>
                    <a:ext uri="{FF2B5EF4-FFF2-40B4-BE49-F238E27FC236}">
                      <a16:creationId xmlns:a16="http://schemas.microsoft.com/office/drawing/2014/main" id="{BDBBC5DE-4BBC-40BD-9C3C-C22FB94FE555}"/>
                    </a:ext>
                  </a:extLst>
                </p:cNvPr>
                <p:cNvSpPr/>
                <p:nvPr/>
              </p:nvSpPr>
              <p:spPr>
                <a:xfrm rot="16200000">
                  <a:off x="2589084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lowchart: Delay 20">
                  <a:extLst>
                    <a:ext uri="{FF2B5EF4-FFF2-40B4-BE49-F238E27FC236}">
                      <a16:creationId xmlns:a16="http://schemas.microsoft.com/office/drawing/2014/main" id="{AE809A27-732F-4196-AE5E-DBB9C3D8A97D}"/>
                    </a:ext>
                  </a:extLst>
                </p:cNvPr>
                <p:cNvSpPr/>
                <p:nvPr/>
              </p:nvSpPr>
              <p:spPr>
                <a:xfrm rot="16200000">
                  <a:off x="6710746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lowchart: Delay 21">
                  <a:extLst>
                    <a:ext uri="{FF2B5EF4-FFF2-40B4-BE49-F238E27FC236}">
                      <a16:creationId xmlns:a16="http://schemas.microsoft.com/office/drawing/2014/main" id="{6DC58257-7D69-469B-93E8-CB7C2C6C95A5}"/>
                    </a:ext>
                  </a:extLst>
                </p:cNvPr>
                <p:cNvSpPr/>
                <p:nvPr/>
              </p:nvSpPr>
              <p:spPr>
                <a:xfrm rot="16200000">
                  <a:off x="5680332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lowchart: Delay 22">
                  <a:extLst>
                    <a:ext uri="{FF2B5EF4-FFF2-40B4-BE49-F238E27FC236}">
                      <a16:creationId xmlns:a16="http://schemas.microsoft.com/office/drawing/2014/main" id="{324C830E-F1BB-44DB-98A2-BF712A1B66BC}"/>
                    </a:ext>
                  </a:extLst>
                </p:cNvPr>
                <p:cNvSpPr/>
                <p:nvPr/>
              </p:nvSpPr>
              <p:spPr>
                <a:xfrm rot="16200000">
                  <a:off x="4649916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lowchart: Delay 23">
                  <a:extLst>
                    <a:ext uri="{FF2B5EF4-FFF2-40B4-BE49-F238E27FC236}">
                      <a16:creationId xmlns:a16="http://schemas.microsoft.com/office/drawing/2014/main" id="{A3C2505A-3F35-47B5-97DA-DE48150CA640}"/>
                    </a:ext>
                  </a:extLst>
                </p:cNvPr>
                <p:cNvSpPr/>
                <p:nvPr/>
              </p:nvSpPr>
              <p:spPr>
                <a:xfrm rot="16200000">
                  <a:off x="3619500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9C79364-77C3-4D1D-9C96-7D254D32DF90}"/>
                  </a:ext>
                </a:extLst>
              </p:cNvPr>
              <p:cNvGrpSpPr/>
              <p:nvPr/>
            </p:nvGrpSpPr>
            <p:grpSpPr>
              <a:xfrm>
                <a:off x="3195255" y="2663421"/>
                <a:ext cx="5112262" cy="914400"/>
                <a:chOff x="3195254" y="2732314"/>
                <a:chExt cx="5112262" cy="914400"/>
              </a:xfrm>
            </p:grpSpPr>
            <p:sp>
              <p:nvSpPr>
                <p:cNvPr id="25" name="Flowchart: Delay 24">
                  <a:extLst>
                    <a:ext uri="{FF2B5EF4-FFF2-40B4-BE49-F238E27FC236}">
                      <a16:creationId xmlns:a16="http://schemas.microsoft.com/office/drawing/2014/main" id="{841AA366-95FC-4D79-86FB-259989CA5B38}"/>
                    </a:ext>
                  </a:extLst>
                </p:cNvPr>
                <p:cNvSpPr/>
                <p:nvPr/>
              </p:nvSpPr>
              <p:spPr>
                <a:xfrm rot="16200000">
                  <a:off x="3233354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lowchart: Delay 25">
                  <a:extLst>
                    <a:ext uri="{FF2B5EF4-FFF2-40B4-BE49-F238E27FC236}">
                      <a16:creationId xmlns:a16="http://schemas.microsoft.com/office/drawing/2014/main" id="{5D99A5AF-2BE9-4D2F-9F8E-8037348F841C}"/>
                    </a:ext>
                  </a:extLst>
                </p:cNvPr>
                <p:cNvSpPr/>
                <p:nvPr/>
              </p:nvSpPr>
              <p:spPr>
                <a:xfrm rot="16200000">
                  <a:off x="7355016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Delay 26">
                  <a:extLst>
                    <a:ext uri="{FF2B5EF4-FFF2-40B4-BE49-F238E27FC236}">
                      <a16:creationId xmlns:a16="http://schemas.microsoft.com/office/drawing/2014/main" id="{621565B5-D3DC-4B7E-A4D5-8B5755F815F6}"/>
                    </a:ext>
                  </a:extLst>
                </p:cNvPr>
                <p:cNvSpPr/>
                <p:nvPr/>
              </p:nvSpPr>
              <p:spPr>
                <a:xfrm rot="16200000">
                  <a:off x="6324602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Delay 27">
                  <a:extLst>
                    <a:ext uri="{FF2B5EF4-FFF2-40B4-BE49-F238E27FC236}">
                      <a16:creationId xmlns:a16="http://schemas.microsoft.com/office/drawing/2014/main" id="{5C07A59F-C508-4462-AF10-53B0A683227C}"/>
                    </a:ext>
                  </a:extLst>
                </p:cNvPr>
                <p:cNvSpPr/>
                <p:nvPr/>
              </p:nvSpPr>
              <p:spPr>
                <a:xfrm rot="16200000">
                  <a:off x="5294186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Delay 28">
                  <a:extLst>
                    <a:ext uri="{FF2B5EF4-FFF2-40B4-BE49-F238E27FC236}">
                      <a16:creationId xmlns:a16="http://schemas.microsoft.com/office/drawing/2014/main" id="{133F4AB7-7E41-4789-A3A8-29F5A386CFFA}"/>
                    </a:ext>
                  </a:extLst>
                </p:cNvPr>
                <p:cNvSpPr/>
                <p:nvPr/>
              </p:nvSpPr>
              <p:spPr>
                <a:xfrm rot="16200000">
                  <a:off x="4263770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264161F-AE74-4164-81FC-418A4DBA79AD}"/>
                  </a:ext>
                </a:extLst>
              </p:cNvPr>
              <p:cNvGrpSpPr/>
              <p:nvPr/>
            </p:nvGrpSpPr>
            <p:grpSpPr>
              <a:xfrm>
                <a:off x="2614583" y="2967028"/>
                <a:ext cx="5112262" cy="914400"/>
                <a:chOff x="2511168" y="3102428"/>
                <a:chExt cx="5112262" cy="914400"/>
              </a:xfrm>
            </p:grpSpPr>
            <p:sp>
              <p:nvSpPr>
                <p:cNvPr id="30" name="Flowchart: Delay 29">
                  <a:extLst>
                    <a:ext uri="{FF2B5EF4-FFF2-40B4-BE49-F238E27FC236}">
                      <a16:creationId xmlns:a16="http://schemas.microsoft.com/office/drawing/2014/main" id="{9E2EA847-6BA0-4FD6-842F-5C16AD968294}"/>
                    </a:ext>
                  </a:extLst>
                </p:cNvPr>
                <p:cNvSpPr/>
                <p:nvPr/>
              </p:nvSpPr>
              <p:spPr>
                <a:xfrm rot="16200000">
                  <a:off x="2549268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Delay 30">
                  <a:extLst>
                    <a:ext uri="{FF2B5EF4-FFF2-40B4-BE49-F238E27FC236}">
                      <a16:creationId xmlns:a16="http://schemas.microsoft.com/office/drawing/2014/main" id="{E43DB556-BB00-4DE2-BDD1-FC3E2D7FF2C6}"/>
                    </a:ext>
                  </a:extLst>
                </p:cNvPr>
                <p:cNvSpPr/>
                <p:nvPr/>
              </p:nvSpPr>
              <p:spPr>
                <a:xfrm rot="16200000">
                  <a:off x="6670930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Delay 31">
                  <a:extLst>
                    <a:ext uri="{FF2B5EF4-FFF2-40B4-BE49-F238E27FC236}">
                      <a16:creationId xmlns:a16="http://schemas.microsoft.com/office/drawing/2014/main" id="{53B4CA89-8ABE-4961-996C-372CD10F7F29}"/>
                    </a:ext>
                  </a:extLst>
                </p:cNvPr>
                <p:cNvSpPr/>
                <p:nvPr/>
              </p:nvSpPr>
              <p:spPr>
                <a:xfrm rot="16200000">
                  <a:off x="5640516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lowchart: Delay 32">
                  <a:extLst>
                    <a:ext uri="{FF2B5EF4-FFF2-40B4-BE49-F238E27FC236}">
                      <a16:creationId xmlns:a16="http://schemas.microsoft.com/office/drawing/2014/main" id="{3D702177-254D-406F-A688-BE18302F8206}"/>
                    </a:ext>
                  </a:extLst>
                </p:cNvPr>
                <p:cNvSpPr/>
                <p:nvPr/>
              </p:nvSpPr>
              <p:spPr>
                <a:xfrm rot="16200000">
                  <a:off x="4610100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Delay 33">
                  <a:extLst>
                    <a:ext uri="{FF2B5EF4-FFF2-40B4-BE49-F238E27FC236}">
                      <a16:creationId xmlns:a16="http://schemas.microsoft.com/office/drawing/2014/main" id="{74DE0E1A-755C-4A87-9C9B-DD44DE958A8B}"/>
                    </a:ext>
                  </a:extLst>
                </p:cNvPr>
                <p:cNvSpPr/>
                <p:nvPr/>
              </p:nvSpPr>
              <p:spPr>
                <a:xfrm rot="16200000">
                  <a:off x="3579684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BF6AC83-99DC-434E-BF84-05613BBD9D01}"/>
                </a:ext>
              </a:extLst>
            </p:cNvPr>
            <p:cNvGrpSpPr/>
            <p:nvPr/>
          </p:nvGrpSpPr>
          <p:grpSpPr>
            <a:xfrm>
              <a:off x="3178929" y="3279235"/>
              <a:ext cx="5112262" cy="914400"/>
              <a:chOff x="2660138" y="1752600"/>
              <a:chExt cx="5112262" cy="914400"/>
            </a:xfrm>
            <a:solidFill>
              <a:schemeClr val="accent6"/>
            </a:solidFill>
          </p:grpSpPr>
          <p:sp>
            <p:nvSpPr>
              <p:cNvPr id="68" name="Flowchart: Delay 67">
                <a:extLst>
                  <a:ext uri="{FF2B5EF4-FFF2-40B4-BE49-F238E27FC236}">
                    <a16:creationId xmlns:a16="http://schemas.microsoft.com/office/drawing/2014/main" id="{8D368309-E726-48EE-B778-2C92423FC62B}"/>
                  </a:ext>
                </a:extLst>
              </p:cNvPr>
              <p:cNvSpPr/>
              <p:nvPr/>
            </p:nvSpPr>
            <p:spPr>
              <a:xfrm rot="16200000">
                <a:off x="2698238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Delay 68">
                <a:extLst>
                  <a:ext uri="{FF2B5EF4-FFF2-40B4-BE49-F238E27FC236}">
                    <a16:creationId xmlns:a16="http://schemas.microsoft.com/office/drawing/2014/main" id="{99CC14F3-EE05-43FD-BA5A-16B97F6A103F}"/>
                  </a:ext>
                </a:extLst>
              </p:cNvPr>
              <p:cNvSpPr/>
              <p:nvPr/>
            </p:nvSpPr>
            <p:spPr>
              <a:xfrm rot="16200000">
                <a:off x="6819900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Delay 69">
                <a:extLst>
                  <a:ext uri="{FF2B5EF4-FFF2-40B4-BE49-F238E27FC236}">
                    <a16:creationId xmlns:a16="http://schemas.microsoft.com/office/drawing/2014/main" id="{4362DB11-D2C8-4361-95D2-B0F486457BD8}"/>
                  </a:ext>
                </a:extLst>
              </p:cNvPr>
              <p:cNvSpPr/>
              <p:nvPr/>
            </p:nvSpPr>
            <p:spPr>
              <a:xfrm rot="16200000">
                <a:off x="5789486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Delay 70">
                <a:extLst>
                  <a:ext uri="{FF2B5EF4-FFF2-40B4-BE49-F238E27FC236}">
                    <a16:creationId xmlns:a16="http://schemas.microsoft.com/office/drawing/2014/main" id="{5FB9FAE6-E8C4-4D2C-A846-AD02700A77EB}"/>
                  </a:ext>
                </a:extLst>
              </p:cNvPr>
              <p:cNvSpPr/>
              <p:nvPr/>
            </p:nvSpPr>
            <p:spPr>
              <a:xfrm rot="16200000">
                <a:off x="4759070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Delay 71">
                <a:extLst>
                  <a:ext uri="{FF2B5EF4-FFF2-40B4-BE49-F238E27FC236}">
                    <a16:creationId xmlns:a16="http://schemas.microsoft.com/office/drawing/2014/main" id="{ECE25066-792C-4AA5-B204-D1C217BEA1E0}"/>
                  </a:ext>
                </a:extLst>
              </p:cNvPr>
              <p:cNvSpPr/>
              <p:nvPr/>
            </p:nvSpPr>
            <p:spPr>
              <a:xfrm rot="16200000">
                <a:off x="3728654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033B3D-5D1D-4E00-8ACA-E10C987EBBDF}"/>
              </a:ext>
            </a:extLst>
          </p:cNvPr>
          <p:cNvGrpSpPr/>
          <p:nvPr/>
        </p:nvGrpSpPr>
        <p:grpSpPr>
          <a:xfrm>
            <a:off x="2598257" y="3582840"/>
            <a:ext cx="5692934" cy="2441035"/>
            <a:chOff x="2598257" y="1752600"/>
            <a:chExt cx="5692934" cy="244103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EE605A6-C745-49A4-8E47-9D3638384E01}"/>
                </a:ext>
              </a:extLst>
            </p:cNvPr>
            <p:cNvGrpSpPr/>
            <p:nvPr/>
          </p:nvGrpSpPr>
          <p:grpSpPr>
            <a:xfrm>
              <a:off x="2598257" y="1752600"/>
              <a:ext cx="5692934" cy="2128828"/>
              <a:chOff x="2614583" y="1752600"/>
              <a:chExt cx="5692934" cy="212882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B42CB1D-E44C-473A-9792-95A388892EE7}"/>
                  </a:ext>
                </a:extLst>
              </p:cNvPr>
              <p:cNvGrpSpPr/>
              <p:nvPr/>
            </p:nvGrpSpPr>
            <p:grpSpPr>
              <a:xfrm>
                <a:off x="2614583" y="1752600"/>
                <a:ext cx="5112262" cy="914400"/>
                <a:chOff x="2660138" y="1752600"/>
                <a:chExt cx="5112262" cy="914400"/>
              </a:xfrm>
            </p:grpSpPr>
            <p:sp>
              <p:nvSpPr>
                <p:cNvPr id="106" name="Flowchart: Delay 105">
                  <a:extLst>
                    <a:ext uri="{FF2B5EF4-FFF2-40B4-BE49-F238E27FC236}">
                      <a16:creationId xmlns:a16="http://schemas.microsoft.com/office/drawing/2014/main" id="{78EC935E-DA28-47D5-A822-F7B01C162446}"/>
                    </a:ext>
                  </a:extLst>
                </p:cNvPr>
                <p:cNvSpPr/>
                <p:nvPr/>
              </p:nvSpPr>
              <p:spPr>
                <a:xfrm rot="16200000">
                  <a:off x="2698238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lowchart: Delay 106">
                  <a:extLst>
                    <a:ext uri="{FF2B5EF4-FFF2-40B4-BE49-F238E27FC236}">
                      <a16:creationId xmlns:a16="http://schemas.microsoft.com/office/drawing/2014/main" id="{E8852FF9-DAD3-4787-B722-B960993AFB08}"/>
                    </a:ext>
                  </a:extLst>
                </p:cNvPr>
                <p:cNvSpPr/>
                <p:nvPr/>
              </p:nvSpPr>
              <p:spPr>
                <a:xfrm rot="16200000">
                  <a:off x="6819900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lowchart: Delay 107">
                  <a:extLst>
                    <a:ext uri="{FF2B5EF4-FFF2-40B4-BE49-F238E27FC236}">
                      <a16:creationId xmlns:a16="http://schemas.microsoft.com/office/drawing/2014/main" id="{777A0040-94C5-453D-9822-0064D52EFFB7}"/>
                    </a:ext>
                  </a:extLst>
                </p:cNvPr>
                <p:cNvSpPr/>
                <p:nvPr/>
              </p:nvSpPr>
              <p:spPr>
                <a:xfrm rot="16200000">
                  <a:off x="5789486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lowchart: Delay 108">
                  <a:extLst>
                    <a:ext uri="{FF2B5EF4-FFF2-40B4-BE49-F238E27FC236}">
                      <a16:creationId xmlns:a16="http://schemas.microsoft.com/office/drawing/2014/main" id="{51CDEB74-EBE5-43F4-BF42-8CCAEF10230D}"/>
                    </a:ext>
                  </a:extLst>
                </p:cNvPr>
                <p:cNvSpPr/>
                <p:nvPr/>
              </p:nvSpPr>
              <p:spPr>
                <a:xfrm rot="16200000">
                  <a:off x="4759070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lowchart: Delay 109">
                  <a:extLst>
                    <a:ext uri="{FF2B5EF4-FFF2-40B4-BE49-F238E27FC236}">
                      <a16:creationId xmlns:a16="http://schemas.microsoft.com/office/drawing/2014/main" id="{39C36DA6-9F15-418D-A5C6-B9DBB2F12BF2}"/>
                    </a:ext>
                  </a:extLst>
                </p:cNvPr>
                <p:cNvSpPr/>
                <p:nvPr/>
              </p:nvSpPr>
              <p:spPr>
                <a:xfrm rot="16200000">
                  <a:off x="3728654" y="1714500"/>
                  <a:ext cx="914400" cy="990600"/>
                </a:xfrm>
                <a:prstGeom prst="flowChartDelay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D51AD71-0844-4524-B6E6-9B1DA7AE0393}"/>
                  </a:ext>
                </a:extLst>
              </p:cNvPr>
              <p:cNvGrpSpPr/>
              <p:nvPr/>
            </p:nvGrpSpPr>
            <p:grpSpPr>
              <a:xfrm>
                <a:off x="3195255" y="2056207"/>
                <a:ext cx="5112262" cy="914400"/>
                <a:chOff x="3155438" y="2057400"/>
                <a:chExt cx="5112262" cy="914400"/>
              </a:xfrm>
            </p:grpSpPr>
            <p:sp>
              <p:nvSpPr>
                <p:cNvPr id="101" name="Flowchart: Delay 100">
                  <a:extLst>
                    <a:ext uri="{FF2B5EF4-FFF2-40B4-BE49-F238E27FC236}">
                      <a16:creationId xmlns:a16="http://schemas.microsoft.com/office/drawing/2014/main" id="{D4A97432-1904-42F4-9C30-08DEAC66C77D}"/>
                    </a:ext>
                  </a:extLst>
                </p:cNvPr>
                <p:cNvSpPr/>
                <p:nvPr/>
              </p:nvSpPr>
              <p:spPr>
                <a:xfrm rot="16200000">
                  <a:off x="3193538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lowchart: Delay 101">
                  <a:extLst>
                    <a:ext uri="{FF2B5EF4-FFF2-40B4-BE49-F238E27FC236}">
                      <a16:creationId xmlns:a16="http://schemas.microsoft.com/office/drawing/2014/main" id="{C8139F9C-925F-41CB-B27B-259C249260F7}"/>
                    </a:ext>
                  </a:extLst>
                </p:cNvPr>
                <p:cNvSpPr/>
                <p:nvPr/>
              </p:nvSpPr>
              <p:spPr>
                <a:xfrm rot="16200000">
                  <a:off x="7315200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lowchart: Delay 102">
                  <a:extLst>
                    <a:ext uri="{FF2B5EF4-FFF2-40B4-BE49-F238E27FC236}">
                      <a16:creationId xmlns:a16="http://schemas.microsoft.com/office/drawing/2014/main" id="{1C48494C-628D-4167-A67A-4F4ED5CDD0EE}"/>
                    </a:ext>
                  </a:extLst>
                </p:cNvPr>
                <p:cNvSpPr/>
                <p:nvPr/>
              </p:nvSpPr>
              <p:spPr>
                <a:xfrm rot="16200000">
                  <a:off x="6284786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lowchart: Delay 103">
                  <a:extLst>
                    <a:ext uri="{FF2B5EF4-FFF2-40B4-BE49-F238E27FC236}">
                      <a16:creationId xmlns:a16="http://schemas.microsoft.com/office/drawing/2014/main" id="{F96F0EE3-030E-4929-86E3-3F9F49FC02F3}"/>
                    </a:ext>
                  </a:extLst>
                </p:cNvPr>
                <p:cNvSpPr/>
                <p:nvPr/>
              </p:nvSpPr>
              <p:spPr>
                <a:xfrm rot="16200000">
                  <a:off x="5254370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lowchart: Delay 104">
                  <a:extLst>
                    <a:ext uri="{FF2B5EF4-FFF2-40B4-BE49-F238E27FC236}">
                      <a16:creationId xmlns:a16="http://schemas.microsoft.com/office/drawing/2014/main" id="{71CC74D6-6DDC-4EFB-832B-B57218AE3935}"/>
                    </a:ext>
                  </a:extLst>
                </p:cNvPr>
                <p:cNvSpPr/>
                <p:nvPr/>
              </p:nvSpPr>
              <p:spPr>
                <a:xfrm rot="16200000">
                  <a:off x="4223954" y="2019300"/>
                  <a:ext cx="914400" cy="990600"/>
                </a:xfrm>
                <a:prstGeom prst="flowChartDelay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E7E2B2E-2B55-41C6-9C57-FE5324301C21}"/>
                  </a:ext>
                </a:extLst>
              </p:cNvPr>
              <p:cNvGrpSpPr/>
              <p:nvPr/>
            </p:nvGrpSpPr>
            <p:grpSpPr>
              <a:xfrm>
                <a:off x="2614583" y="2359814"/>
                <a:ext cx="5112262" cy="914400"/>
                <a:chOff x="2550984" y="2427514"/>
                <a:chExt cx="5112262" cy="914400"/>
              </a:xfrm>
            </p:grpSpPr>
            <p:sp>
              <p:nvSpPr>
                <p:cNvPr id="96" name="Flowchart: Delay 95">
                  <a:extLst>
                    <a:ext uri="{FF2B5EF4-FFF2-40B4-BE49-F238E27FC236}">
                      <a16:creationId xmlns:a16="http://schemas.microsoft.com/office/drawing/2014/main" id="{11AE7C01-7D14-4AA4-85A6-029F2958865A}"/>
                    </a:ext>
                  </a:extLst>
                </p:cNvPr>
                <p:cNvSpPr/>
                <p:nvPr/>
              </p:nvSpPr>
              <p:spPr>
                <a:xfrm rot="16200000">
                  <a:off x="2589084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lowchart: Delay 96">
                  <a:extLst>
                    <a:ext uri="{FF2B5EF4-FFF2-40B4-BE49-F238E27FC236}">
                      <a16:creationId xmlns:a16="http://schemas.microsoft.com/office/drawing/2014/main" id="{844DD527-F5ED-4865-A90A-B7325BF31A92}"/>
                    </a:ext>
                  </a:extLst>
                </p:cNvPr>
                <p:cNvSpPr/>
                <p:nvPr/>
              </p:nvSpPr>
              <p:spPr>
                <a:xfrm rot="16200000">
                  <a:off x="6710746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lowchart: Delay 97">
                  <a:extLst>
                    <a:ext uri="{FF2B5EF4-FFF2-40B4-BE49-F238E27FC236}">
                      <a16:creationId xmlns:a16="http://schemas.microsoft.com/office/drawing/2014/main" id="{7F6812DC-816F-4953-ADDA-28F84EB3E9A2}"/>
                    </a:ext>
                  </a:extLst>
                </p:cNvPr>
                <p:cNvSpPr/>
                <p:nvPr/>
              </p:nvSpPr>
              <p:spPr>
                <a:xfrm rot="16200000">
                  <a:off x="5680332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lowchart: Delay 98">
                  <a:extLst>
                    <a:ext uri="{FF2B5EF4-FFF2-40B4-BE49-F238E27FC236}">
                      <a16:creationId xmlns:a16="http://schemas.microsoft.com/office/drawing/2014/main" id="{8D9AEEE8-A3C8-4000-8CA6-1F163D2123D7}"/>
                    </a:ext>
                  </a:extLst>
                </p:cNvPr>
                <p:cNvSpPr/>
                <p:nvPr/>
              </p:nvSpPr>
              <p:spPr>
                <a:xfrm rot="16200000">
                  <a:off x="4649916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lowchart: Delay 99">
                  <a:extLst>
                    <a:ext uri="{FF2B5EF4-FFF2-40B4-BE49-F238E27FC236}">
                      <a16:creationId xmlns:a16="http://schemas.microsoft.com/office/drawing/2014/main" id="{0EACF186-5E87-4213-827D-102933F0ADB0}"/>
                    </a:ext>
                  </a:extLst>
                </p:cNvPr>
                <p:cNvSpPr/>
                <p:nvPr/>
              </p:nvSpPr>
              <p:spPr>
                <a:xfrm rot="16200000">
                  <a:off x="3619500" y="2389414"/>
                  <a:ext cx="914400" cy="990600"/>
                </a:xfrm>
                <a:prstGeom prst="flowChartDelay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87351DF-2870-44D0-AD70-3B306702613A}"/>
                  </a:ext>
                </a:extLst>
              </p:cNvPr>
              <p:cNvGrpSpPr/>
              <p:nvPr/>
            </p:nvGrpSpPr>
            <p:grpSpPr>
              <a:xfrm>
                <a:off x="3195255" y="2663421"/>
                <a:ext cx="5112262" cy="914400"/>
                <a:chOff x="3195254" y="2732314"/>
                <a:chExt cx="5112262" cy="914400"/>
              </a:xfrm>
            </p:grpSpPr>
            <p:sp>
              <p:nvSpPr>
                <p:cNvPr id="91" name="Flowchart: Delay 90">
                  <a:extLst>
                    <a:ext uri="{FF2B5EF4-FFF2-40B4-BE49-F238E27FC236}">
                      <a16:creationId xmlns:a16="http://schemas.microsoft.com/office/drawing/2014/main" id="{BCFCF781-CFCF-4629-BCEC-9BBDFFFEFE03}"/>
                    </a:ext>
                  </a:extLst>
                </p:cNvPr>
                <p:cNvSpPr/>
                <p:nvPr/>
              </p:nvSpPr>
              <p:spPr>
                <a:xfrm rot="16200000">
                  <a:off x="3233354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lowchart: Delay 91">
                  <a:extLst>
                    <a:ext uri="{FF2B5EF4-FFF2-40B4-BE49-F238E27FC236}">
                      <a16:creationId xmlns:a16="http://schemas.microsoft.com/office/drawing/2014/main" id="{7796528A-975E-4170-8B3E-DB8FA5ABDD22}"/>
                    </a:ext>
                  </a:extLst>
                </p:cNvPr>
                <p:cNvSpPr/>
                <p:nvPr/>
              </p:nvSpPr>
              <p:spPr>
                <a:xfrm rot="16200000">
                  <a:off x="7355016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lowchart: Delay 92">
                  <a:extLst>
                    <a:ext uri="{FF2B5EF4-FFF2-40B4-BE49-F238E27FC236}">
                      <a16:creationId xmlns:a16="http://schemas.microsoft.com/office/drawing/2014/main" id="{91C8E216-D63B-460F-911D-08AA7C0F236B}"/>
                    </a:ext>
                  </a:extLst>
                </p:cNvPr>
                <p:cNvSpPr/>
                <p:nvPr/>
              </p:nvSpPr>
              <p:spPr>
                <a:xfrm rot="16200000">
                  <a:off x="6324602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lowchart: Delay 93">
                  <a:extLst>
                    <a:ext uri="{FF2B5EF4-FFF2-40B4-BE49-F238E27FC236}">
                      <a16:creationId xmlns:a16="http://schemas.microsoft.com/office/drawing/2014/main" id="{CD3765B9-1C77-45E8-8079-B218C781DE0F}"/>
                    </a:ext>
                  </a:extLst>
                </p:cNvPr>
                <p:cNvSpPr/>
                <p:nvPr/>
              </p:nvSpPr>
              <p:spPr>
                <a:xfrm rot="16200000">
                  <a:off x="5294186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lowchart: Delay 94">
                  <a:extLst>
                    <a:ext uri="{FF2B5EF4-FFF2-40B4-BE49-F238E27FC236}">
                      <a16:creationId xmlns:a16="http://schemas.microsoft.com/office/drawing/2014/main" id="{FD398373-7B11-44F1-BDCF-845EE0485E0A}"/>
                    </a:ext>
                  </a:extLst>
                </p:cNvPr>
                <p:cNvSpPr/>
                <p:nvPr/>
              </p:nvSpPr>
              <p:spPr>
                <a:xfrm rot="16200000">
                  <a:off x="4263770" y="2694214"/>
                  <a:ext cx="914400" cy="990600"/>
                </a:xfrm>
                <a:prstGeom prst="flowChartDelay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EC667B8-E6CB-4558-93B3-4C5E55690AAC}"/>
                  </a:ext>
                </a:extLst>
              </p:cNvPr>
              <p:cNvGrpSpPr/>
              <p:nvPr/>
            </p:nvGrpSpPr>
            <p:grpSpPr>
              <a:xfrm>
                <a:off x="2614583" y="2967028"/>
                <a:ext cx="5112262" cy="914400"/>
                <a:chOff x="2511168" y="3102428"/>
                <a:chExt cx="5112262" cy="914400"/>
              </a:xfrm>
            </p:grpSpPr>
            <p:sp>
              <p:nvSpPr>
                <p:cNvPr id="86" name="Flowchart: Delay 85">
                  <a:extLst>
                    <a:ext uri="{FF2B5EF4-FFF2-40B4-BE49-F238E27FC236}">
                      <a16:creationId xmlns:a16="http://schemas.microsoft.com/office/drawing/2014/main" id="{4D04122B-D151-435E-B8F6-AB46011499A3}"/>
                    </a:ext>
                  </a:extLst>
                </p:cNvPr>
                <p:cNvSpPr/>
                <p:nvPr/>
              </p:nvSpPr>
              <p:spPr>
                <a:xfrm rot="16200000">
                  <a:off x="2549268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Delay 86">
                  <a:extLst>
                    <a:ext uri="{FF2B5EF4-FFF2-40B4-BE49-F238E27FC236}">
                      <a16:creationId xmlns:a16="http://schemas.microsoft.com/office/drawing/2014/main" id="{89E51146-9134-4590-8B7A-399497C49E5D}"/>
                    </a:ext>
                  </a:extLst>
                </p:cNvPr>
                <p:cNvSpPr/>
                <p:nvPr/>
              </p:nvSpPr>
              <p:spPr>
                <a:xfrm rot="16200000">
                  <a:off x="6670930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lowchart: Delay 87">
                  <a:extLst>
                    <a:ext uri="{FF2B5EF4-FFF2-40B4-BE49-F238E27FC236}">
                      <a16:creationId xmlns:a16="http://schemas.microsoft.com/office/drawing/2014/main" id="{9F4A3E05-2D63-4463-8E27-3F3CD9CE5408}"/>
                    </a:ext>
                  </a:extLst>
                </p:cNvPr>
                <p:cNvSpPr/>
                <p:nvPr/>
              </p:nvSpPr>
              <p:spPr>
                <a:xfrm rot="16200000">
                  <a:off x="5640516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lowchart: Delay 88">
                  <a:extLst>
                    <a:ext uri="{FF2B5EF4-FFF2-40B4-BE49-F238E27FC236}">
                      <a16:creationId xmlns:a16="http://schemas.microsoft.com/office/drawing/2014/main" id="{7BDC2633-31ED-4C9D-99AD-0A08E0BE1EF1}"/>
                    </a:ext>
                  </a:extLst>
                </p:cNvPr>
                <p:cNvSpPr/>
                <p:nvPr/>
              </p:nvSpPr>
              <p:spPr>
                <a:xfrm rot="16200000">
                  <a:off x="4610100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lowchart: Delay 89">
                  <a:extLst>
                    <a:ext uri="{FF2B5EF4-FFF2-40B4-BE49-F238E27FC236}">
                      <a16:creationId xmlns:a16="http://schemas.microsoft.com/office/drawing/2014/main" id="{2F0A7135-E6A3-475D-B916-04B47B6CB35C}"/>
                    </a:ext>
                  </a:extLst>
                </p:cNvPr>
                <p:cNvSpPr/>
                <p:nvPr/>
              </p:nvSpPr>
              <p:spPr>
                <a:xfrm rot="16200000">
                  <a:off x="3579684" y="3064328"/>
                  <a:ext cx="914400" cy="990600"/>
                </a:xfrm>
                <a:prstGeom prst="flowChartDelay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1C4EABE-9FBF-4C16-9BB3-7B8EB070B35B}"/>
                </a:ext>
              </a:extLst>
            </p:cNvPr>
            <p:cNvGrpSpPr/>
            <p:nvPr/>
          </p:nvGrpSpPr>
          <p:grpSpPr>
            <a:xfrm>
              <a:off x="3178929" y="3279235"/>
              <a:ext cx="5112262" cy="914400"/>
              <a:chOff x="2660138" y="1752600"/>
              <a:chExt cx="5112262" cy="914400"/>
            </a:xfrm>
            <a:solidFill>
              <a:schemeClr val="accent6"/>
            </a:solidFill>
          </p:grpSpPr>
          <p:sp>
            <p:nvSpPr>
              <p:cNvPr id="76" name="Flowchart: Delay 75">
                <a:extLst>
                  <a:ext uri="{FF2B5EF4-FFF2-40B4-BE49-F238E27FC236}">
                    <a16:creationId xmlns:a16="http://schemas.microsoft.com/office/drawing/2014/main" id="{C146E6CB-0297-4820-8CA6-178C24099BE4}"/>
                  </a:ext>
                </a:extLst>
              </p:cNvPr>
              <p:cNvSpPr/>
              <p:nvPr/>
            </p:nvSpPr>
            <p:spPr>
              <a:xfrm rot="16200000">
                <a:off x="2698238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Delay 76">
                <a:extLst>
                  <a:ext uri="{FF2B5EF4-FFF2-40B4-BE49-F238E27FC236}">
                    <a16:creationId xmlns:a16="http://schemas.microsoft.com/office/drawing/2014/main" id="{624690BE-A8B8-4D5D-AE93-AD0733308643}"/>
                  </a:ext>
                </a:extLst>
              </p:cNvPr>
              <p:cNvSpPr/>
              <p:nvPr/>
            </p:nvSpPr>
            <p:spPr>
              <a:xfrm rot="16200000">
                <a:off x="6819900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Delay 77">
                <a:extLst>
                  <a:ext uri="{FF2B5EF4-FFF2-40B4-BE49-F238E27FC236}">
                    <a16:creationId xmlns:a16="http://schemas.microsoft.com/office/drawing/2014/main" id="{1FF70CC1-F6B0-4E64-92EC-081EF7FFAB3A}"/>
                  </a:ext>
                </a:extLst>
              </p:cNvPr>
              <p:cNvSpPr/>
              <p:nvPr/>
            </p:nvSpPr>
            <p:spPr>
              <a:xfrm rot="16200000">
                <a:off x="5789486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Delay 78">
                <a:extLst>
                  <a:ext uri="{FF2B5EF4-FFF2-40B4-BE49-F238E27FC236}">
                    <a16:creationId xmlns:a16="http://schemas.microsoft.com/office/drawing/2014/main" id="{8AB392FE-F6D4-46B5-A11B-4FDBBD6066C3}"/>
                  </a:ext>
                </a:extLst>
              </p:cNvPr>
              <p:cNvSpPr/>
              <p:nvPr/>
            </p:nvSpPr>
            <p:spPr>
              <a:xfrm rot="16200000">
                <a:off x="4759070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Delay 79">
                <a:extLst>
                  <a:ext uri="{FF2B5EF4-FFF2-40B4-BE49-F238E27FC236}">
                    <a16:creationId xmlns:a16="http://schemas.microsoft.com/office/drawing/2014/main" id="{0E9779EA-C7B0-43FA-B548-51EDFBF5A6FA}"/>
                  </a:ext>
                </a:extLst>
              </p:cNvPr>
              <p:cNvSpPr/>
              <p:nvPr/>
            </p:nvSpPr>
            <p:spPr>
              <a:xfrm rot="16200000">
                <a:off x="3728654" y="1714500"/>
                <a:ext cx="914400" cy="9906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566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/>
          <p:nvPr/>
        </p:nvSpPr>
        <p:spPr>
          <a:xfrm>
            <a:off x="173867" y="-65938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0">
                <a:srgbClr val="9A57CD"/>
              </a:gs>
              <a:gs pos="100000">
                <a:srgbClr val="3A0074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1918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Daily life tessellating shapes</a:t>
            </a:r>
          </a:p>
        </p:txBody>
      </p:sp>
      <p:pic>
        <p:nvPicPr>
          <p:cNvPr id="5" name="Picture 4" descr="A room with a large mirror&#10;&#10;Description automatically generated">
            <a:extLst>
              <a:ext uri="{FF2B5EF4-FFF2-40B4-BE49-F238E27FC236}">
                <a16:creationId xmlns:a16="http://schemas.microsoft.com/office/drawing/2014/main" id="{73AA7742-2C24-40CC-B659-D561EF661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2190750" cy="2190750"/>
          </a:xfrm>
          <a:prstGeom prst="rect">
            <a:avLst/>
          </a:prstGeom>
        </p:spPr>
      </p:pic>
      <p:pic>
        <p:nvPicPr>
          <p:cNvPr id="7" name="Picture 6" descr="A close up of a tiled floor&#10;&#10;Description automatically generated">
            <a:extLst>
              <a:ext uri="{FF2B5EF4-FFF2-40B4-BE49-F238E27FC236}">
                <a16:creationId xmlns:a16="http://schemas.microsoft.com/office/drawing/2014/main" id="{980B3135-4929-4A01-AD4C-D1A3BFDA0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74" y="1690687"/>
            <a:ext cx="2266950" cy="2009775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0977A51-46BF-4670-8122-DDD0B7BF4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47811"/>
            <a:ext cx="1990725" cy="2295525"/>
          </a:xfrm>
          <a:prstGeom prst="rect">
            <a:avLst/>
          </a:prstGeom>
        </p:spPr>
      </p:pic>
      <p:pic>
        <p:nvPicPr>
          <p:cNvPr id="2050" name="Picture 2" descr="Patterns on Your Life | The Swim Life">
            <a:extLst>
              <a:ext uri="{FF2B5EF4-FFF2-40B4-BE49-F238E27FC236}">
                <a16:creationId xmlns:a16="http://schemas.microsoft.com/office/drawing/2014/main" id="{6B6A6EE0-AE57-43BF-9A3D-6491C36A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292"/>
            <a:ext cx="23717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Tessellation? - Twinkl Teaching Wiki">
            <a:extLst>
              <a:ext uri="{FF2B5EF4-FFF2-40B4-BE49-F238E27FC236}">
                <a16:creationId xmlns:a16="http://schemas.microsoft.com/office/drawing/2014/main" id="{E393E52F-0DC9-4617-AE58-9212907F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52937"/>
            <a:ext cx="21621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azon.com : Yanen Toddler Soft TPU 6&quot; Soccer Ball, Toy Gift Cute ...">
            <a:extLst>
              <a:ext uri="{FF2B5EF4-FFF2-40B4-BE49-F238E27FC236}">
                <a16:creationId xmlns:a16="http://schemas.microsoft.com/office/drawing/2014/main" id="{A5D511D5-7C6F-4B28-94AE-CEF7E5D2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49" y="4333767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9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/>
          <p:nvPr/>
        </p:nvSpPr>
        <p:spPr>
          <a:xfrm>
            <a:off x="181604" y="-91"/>
            <a:ext cx="1113796" cy="1113794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100000">
                <a:srgbClr val="580058"/>
              </a:gs>
              <a:gs pos="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31692" y="261445"/>
            <a:ext cx="725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B1DA4"/>
                </a:solidFill>
              </a:rPr>
              <a:t>Recognizing Shapes</a:t>
            </a:r>
          </a:p>
        </p:txBody>
      </p:sp>
      <p:pic>
        <p:nvPicPr>
          <p:cNvPr id="4098" name="Picture 2" descr="Flower Of Life In Rainbow Colors. Geometrical Figure, Spiritual ...">
            <a:extLst>
              <a:ext uri="{FF2B5EF4-FFF2-40B4-BE49-F238E27FC236}">
                <a16:creationId xmlns:a16="http://schemas.microsoft.com/office/drawing/2014/main" id="{C35FDA17-7F0F-43F0-A167-A49CBAB6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2" y="2128837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decahedron With 5 Tetrahedra | Visual Insight">
            <a:extLst>
              <a:ext uri="{FF2B5EF4-FFF2-40B4-BE49-F238E27FC236}">
                <a16:creationId xmlns:a16="http://schemas.microsoft.com/office/drawing/2014/main" id="{EF7DFBFC-CDB3-45A5-84DD-8AE9BFC3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85" y="2128837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415FCE1D-821A-4E47-89D8-2C0807919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98" y="1930223"/>
            <a:ext cx="2143125" cy="2143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3C139E-E246-4F18-B21A-2D5057A27C1B}"/>
              </a:ext>
            </a:extLst>
          </p:cNvPr>
          <p:cNvSpPr/>
          <p:nvPr/>
        </p:nvSpPr>
        <p:spPr>
          <a:xfrm>
            <a:off x="2133600" y="12484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Jester" pitchFamily="2" charset="0"/>
                <a:ea typeface="Times" panose="02020603050405020304" pitchFamily="18" charset="0"/>
                <a:cs typeface="Times New Roman" panose="02020603050405020304" pitchFamily="18" charset="0"/>
              </a:rPr>
              <a:t>Recognize shapes from different perspectives and orientations,</a:t>
            </a:r>
            <a:endParaRPr lang="en-US" dirty="0"/>
          </a:p>
        </p:txBody>
      </p:sp>
      <p:pic>
        <p:nvPicPr>
          <p:cNvPr id="4102" name="Picture 6" descr="Draw Cubes in Perspective! | Small Online Class for Ages 8-12 ...">
            <a:extLst>
              <a:ext uri="{FF2B5EF4-FFF2-40B4-BE49-F238E27FC236}">
                <a16:creationId xmlns:a16="http://schemas.microsoft.com/office/drawing/2014/main" id="{16FAA0F2-FB99-484C-BA8A-D253CFCF4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952211"/>
            <a:ext cx="1948895" cy="11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building, white, snow, tiled&#10;&#10;Description automatically generated">
            <a:extLst>
              <a:ext uri="{FF2B5EF4-FFF2-40B4-BE49-F238E27FC236}">
                <a16:creationId xmlns:a16="http://schemas.microsoft.com/office/drawing/2014/main" id="{00B14372-A86B-4267-A778-D37628942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39" y="2057400"/>
            <a:ext cx="1517897" cy="1524673"/>
          </a:xfrm>
          <a:prstGeom prst="rect">
            <a:avLst/>
          </a:prstGeom>
        </p:spPr>
      </p:pic>
      <p:pic>
        <p:nvPicPr>
          <p:cNvPr id="15" name="Picture 14" descr="A picture containing outdoor, water, man, surfing&#10;&#10;Description automatically generated">
            <a:extLst>
              <a:ext uri="{FF2B5EF4-FFF2-40B4-BE49-F238E27FC236}">
                <a16:creationId xmlns:a16="http://schemas.microsoft.com/office/drawing/2014/main" id="{066BB62E-C784-43A1-9153-E7BF8CC137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6" y="4277429"/>
            <a:ext cx="2202360" cy="1525338"/>
          </a:xfrm>
          <a:prstGeom prst="rect">
            <a:avLst/>
          </a:prstGeom>
        </p:spPr>
      </p:pic>
      <p:pic>
        <p:nvPicPr>
          <p:cNvPr id="23" name="Picture 22" descr="A crowd of people&#10;&#10;Description automatically generated">
            <a:extLst>
              <a:ext uri="{FF2B5EF4-FFF2-40B4-BE49-F238E27FC236}">
                <a16:creationId xmlns:a16="http://schemas.microsoft.com/office/drawing/2014/main" id="{7625C119-7C3D-4ACF-A41C-A6D811DB5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77429"/>
            <a:ext cx="2080543" cy="15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1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/>
          <p:nvPr/>
        </p:nvSpPr>
        <p:spPr>
          <a:xfrm>
            <a:off x="279576" y="-46994"/>
            <a:ext cx="1113796" cy="1113794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0">
                <a:srgbClr val="FF4FA7"/>
              </a:gs>
              <a:gs pos="100000">
                <a:srgbClr val="660033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36916" y="191869"/>
            <a:ext cx="73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Math and 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F796E-7DDC-4ED3-99EE-CD1070B7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08227"/>
            <a:ext cx="4648200" cy="4688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6A1C57-C4A5-4A39-B513-977BAA01CE7E}"/>
              </a:ext>
            </a:extLst>
          </p:cNvPr>
          <p:cNvSpPr txBox="1"/>
          <p:nvPr/>
        </p:nvSpPr>
        <p:spPr>
          <a:xfrm>
            <a:off x="3657600" y="579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MC Escher</a:t>
            </a:r>
          </a:p>
        </p:txBody>
      </p:sp>
    </p:spTree>
    <p:extLst>
      <p:ext uri="{BB962C8B-B14F-4D97-AF65-F5344CB8AC3E}">
        <p14:creationId xmlns:p14="http://schemas.microsoft.com/office/powerpoint/2010/main" val="408781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320133" y="-76200"/>
            <a:ext cx="1113796" cy="1113796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0">
                <a:srgbClr val="D04500"/>
              </a:gs>
              <a:gs pos="100000">
                <a:srgbClr val="581D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33929" y="191869"/>
            <a:ext cx="801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C300A-E452-4CF4-8C22-43B54E77A116}"/>
              </a:ext>
            </a:extLst>
          </p:cNvPr>
          <p:cNvSpPr txBox="1"/>
          <p:nvPr/>
        </p:nvSpPr>
        <p:spPr>
          <a:xfrm>
            <a:off x="609600" y="1882676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Do you see any optical illusions (that is, things that look 3-dimensional)?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Does use of gradations in how the colors are organized cause your eyes to move across the tessellation?</a:t>
            </a:r>
          </a:p>
          <a:p>
            <a:r>
              <a:rPr lang="en-US" dirty="0"/>
              <a:t>  </a:t>
            </a:r>
          </a:p>
          <a:p>
            <a:pPr lvl="0"/>
            <a:r>
              <a:rPr lang="en-US" dirty="0"/>
              <a:t>What symmetries do you see in the tessellations?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What contributes to some asymmetry in the tessellation?</a:t>
            </a:r>
          </a:p>
        </p:txBody>
      </p:sp>
    </p:spTree>
    <p:extLst>
      <p:ext uri="{BB962C8B-B14F-4D97-AF65-F5344CB8AC3E}">
        <p14:creationId xmlns:p14="http://schemas.microsoft.com/office/powerpoint/2010/main" val="393418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/>
          <p:nvPr/>
        </p:nvSpPr>
        <p:spPr>
          <a:xfrm>
            <a:off x="214925" y="-91652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100000">
                <a:srgbClr val="760000"/>
              </a:gs>
              <a:gs pos="0">
                <a:srgbClr val="FF00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-91"/>
            <a:ext cx="763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itchFamily="2" charset="-79"/>
                <a:cs typeface="Aharoni" pitchFamily="2" charset="-79"/>
              </a:rPr>
              <a:t>	</a:t>
            </a:r>
            <a:r>
              <a:rPr lang="en-US" sz="3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Learn Vocabulary</a:t>
            </a:r>
            <a:endParaRPr lang="en-US" sz="3200" b="1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97B50B-CB76-43ED-9BEE-B639044FDA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57" y="860659"/>
            <a:ext cx="838200" cy="560705"/>
          </a:xfrm>
          <a:prstGeom prst="rect">
            <a:avLst/>
          </a:prstGeom>
          <a:noFill/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4DF3A6F-E768-4287-BC89-20769A5EB3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1" y="4849508"/>
            <a:ext cx="919393" cy="245914"/>
          </a:xfrm>
          <a:prstGeom prst="rect">
            <a:avLst/>
          </a:prstGeom>
          <a:noFill/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79AF02B-573C-4212-9375-56AC90E223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38" y="715904"/>
            <a:ext cx="1057275" cy="560705"/>
          </a:xfrm>
          <a:prstGeom prst="rect">
            <a:avLst/>
          </a:prstGeom>
          <a:noFill/>
        </p:spPr>
      </p:pic>
      <p:sp>
        <p:nvSpPr>
          <p:cNvPr id="52" name="Round Same Side Corner Rectangle 112">
            <a:extLst>
              <a:ext uri="{FF2B5EF4-FFF2-40B4-BE49-F238E27FC236}">
                <a16:creationId xmlns:a16="http://schemas.microsoft.com/office/drawing/2014/main" id="{477C8E75-2B90-4992-902F-942B5523D5A0}"/>
              </a:ext>
            </a:extLst>
          </p:cNvPr>
          <p:cNvSpPr/>
          <p:nvPr/>
        </p:nvSpPr>
        <p:spPr>
          <a:xfrm rot="5400000">
            <a:off x="6040603" y="1236082"/>
            <a:ext cx="513081" cy="866774"/>
          </a:xfrm>
          <a:prstGeom prst="round2SameRect">
            <a:avLst/>
          </a:prstGeom>
          <a:gradFill>
            <a:gsLst>
              <a:gs pos="2000">
                <a:srgbClr val="4F81BD">
                  <a:lumMod val="5000"/>
                  <a:lumOff val="95000"/>
                </a:srgbClr>
              </a:gs>
              <a:gs pos="46000">
                <a:srgbClr val="8064A2">
                  <a:lumMod val="60000"/>
                  <a:lumOff val="40000"/>
                </a:srgbClr>
              </a:gs>
              <a:gs pos="93000">
                <a:srgbClr val="8064A2">
                  <a:lumMod val="50000"/>
                </a:srgbClr>
              </a:gs>
              <a:gs pos="12000">
                <a:srgbClr val="8064A2">
                  <a:lumMod val="20000"/>
                  <a:lumOff val="80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Parallelogram 52">
            <a:extLst>
              <a:ext uri="{FF2B5EF4-FFF2-40B4-BE49-F238E27FC236}">
                <a16:creationId xmlns:a16="http://schemas.microsoft.com/office/drawing/2014/main" id="{F59EB572-741E-48BF-A82B-995CEA8CC2EB}"/>
              </a:ext>
            </a:extLst>
          </p:cNvPr>
          <p:cNvSpPr/>
          <p:nvPr/>
        </p:nvSpPr>
        <p:spPr>
          <a:xfrm>
            <a:off x="6858000" y="4165350"/>
            <a:ext cx="828675" cy="513080"/>
          </a:xfrm>
          <a:prstGeom prst="parallelogram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C014514A-098A-4601-B358-ABD959337B1B}"/>
              </a:ext>
            </a:extLst>
          </p:cNvPr>
          <p:cNvSpPr/>
          <p:nvPr/>
        </p:nvSpPr>
        <p:spPr>
          <a:xfrm>
            <a:off x="7086600" y="3205779"/>
            <a:ext cx="866775" cy="629920"/>
          </a:xfrm>
          <a:prstGeom prst="hexagon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45175F5-5254-4519-877E-9C411745A4E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" r="55646" b="26219"/>
          <a:stretch/>
        </p:blipFill>
        <p:spPr>
          <a:xfrm>
            <a:off x="1096994" y="1575436"/>
            <a:ext cx="752475" cy="9296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5904F51-9FEC-4073-B719-3CE82FA3711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1" t="2347" b="26688"/>
          <a:stretch/>
        </p:blipFill>
        <p:spPr>
          <a:xfrm>
            <a:off x="214925" y="3205779"/>
            <a:ext cx="723900" cy="79692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AD5844C-EE4E-453E-A565-7E39174DA3D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88654" y="1062171"/>
            <a:ext cx="1316684" cy="6632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5454F3-37B9-4C23-BF93-0EA1D010E662}"/>
              </a:ext>
            </a:extLst>
          </p:cNvPr>
          <p:cNvGrpSpPr/>
          <p:nvPr/>
        </p:nvGrpSpPr>
        <p:grpSpPr>
          <a:xfrm>
            <a:off x="3615218" y="5452374"/>
            <a:ext cx="1096645" cy="862965"/>
            <a:chOff x="2390789" y="1152546"/>
            <a:chExt cx="1096645" cy="86296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C55667C-C467-4894-92CC-8FE0F76898E9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789" y="1152546"/>
              <a:ext cx="704850" cy="5181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A8024C6-831B-4A22-BDA0-2B536ADD7F19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00834">
              <a:off x="2788934" y="1348126"/>
              <a:ext cx="698500" cy="667385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5D252FF8-1EC9-4B73-9322-32803D63A3E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4" y="4119872"/>
            <a:ext cx="1514475" cy="4953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354727F-C9F5-4EFB-8027-A5CE16D08C7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004615" y="5661534"/>
            <a:ext cx="1316684" cy="56070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0E48B06-AE56-4F68-8CF3-57FBEA26C82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72" y="5063281"/>
            <a:ext cx="1063628" cy="42311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56B3FDB-A5A1-480D-9798-5AE02365A5FF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914400" y="5246898"/>
            <a:ext cx="1219200" cy="72009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41D07B0-9E14-44A8-A736-FC2F4C5A070B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0" y="2576560"/>
            <a:ext cx="1205764" cy="56070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2E12960-2063-41CF-B136-C032B60BACE2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13" y="5711454"/>
            <a:ext cx="723900" cy="71564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4D86C1F-53B3-4193-9020-7F971E5E0ED9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6488114" y="2046606"/>
            <a:ext cx="1346200" cy="916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9D643-9E03-4ECD-9F2E-E5BC9014A9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49187" y="2353645"/>
            <a:ext cx="2141762" cy="170426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3EBB680-F465-4735-8D2C-F1B5BD2ACD25}"/>
              </a:ext>
            </a:extLst>
          </p:cNvPr>
          <p:cNvSpPr/>
          <p:nvPr/>
        </p:nvSpPr>
        <p:spPr>
          <a:xfrm>
            <a:off x="3018001" y="2209800"/>
            <a:ext cx="2849399" cy="21851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4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/>
          <p:nvPr/>
        </p:nvSpPr>
        <p:spPr>
          <a:xfrm>
            <a:off x="239112" y="-152400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36914" y="115669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Identifying Patterns</a:t>
            </a:r>
            <a:endParaRPr lang="en-US" sz="3200" b="1" dirty="0">
              <a:solidFill>
                <a:schemeClr val="accent2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25B05B-F37F-4270-9205-7FC70485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38" y="2971800"/>
            <a:ext cx="4876800" cy="1638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534822-2DD5-4404-847D-F16D0C9EC0CC}"/>
              </a:ext>
            </a:extLst>
          </p:cNvPr>
          <p:cNvGrpSpPr/>
          <p:nvPr/>
        </p:nvGrpSpPr>
        <p:grpSpPr>
          <a:xfrm>
            <a:off x="339198" y="1905000"/>
            <a:ext cx="8008404" cy="533400"/>
            <a:chOff x="391885" y="1790700"/>
            <a:chExt cx="8008404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13B7E3D-17A9-473A-AA26-682821EDF149}"/>
                </a:ext>
              </a:extLst>
            </p:cNvPr>
            <p:cNvSpPr/>
            <p:nvPr/>
          </p:nvSpPr>
          <p:spPr>
            <a:xfrm>
              <a:off x="5854301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6ABAC4-2806-464A-8CCF-5628A9958563}"/>
                </a:ext>
              </a:extLst>
            </p:cNvPr>
            <p:cNvSpPr/>
            <p:nvPr/>
          </p:nvSpPr>
          <p:spPr>
            <a:xfrm>
              <a:off x="3765509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C540C0D-6E34-4EE1-AB9C-286762473439}"/>
                </a:ext>
              </a:extLst>
            </p:cNvPr>
            <p:cNvSpPr/>
            <p:nvPr/>
          </p:nvSpPr>
          <p:spPr>
            <a:xfrm>
              <a:off x="3123093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92404F-3F26-49D8-A21B-3872F1F7C5F3}"/>
                </a:ext>
              </a:extLst>
            </p:cNvPr>
            <p:cNvSpPr/>
            <p:nvPr/>
          </p:nvSpPr>
          <p:spPr>
            <a:xfrm>
              <a:off x="1034301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37D80CE-B9CF-4428-A33B-84FA977C8DA6}"/>
                </a:ext>
              </a:extLst>
            </p:cNvPr>
            <p:cNvSpPr/>
            <p:nvPr/>
          </p:nvSpPr>
          <p:spPr>
            <a:xfrm>
              <a:off x="391885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CB9745B-9F0C-4173-992D-39D982C0E656}"/>
                </a:ext>
              </a:extLst>
            </p:cNvPr>
            <p:cNvSpPr/>
            <p:nvPr/>
          </p:nvSpPr>
          <p:spPr>
            <a:xfrm>
              <a:off x="5050341" y="1790700"/>
              <a:ext cx="618744" cy="53340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15E9ADD-1072-457C-9E79-C1386582CCDE}"/>
                </a:ext>
              </a:extLst>
            </p:cNvPr>
            <p:cNvSpPr/>
            <p:nvPr/>
          </p:nvSpPr>
          <p:spPr>
            <a:xfrm>
              <a:off x="7781545" y="1790700"/>
              <a:ext cx="618744" cy="53340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D3F9CC8-C085-4A9A-9E69-63D246F8AC64}"/>
                </a:ext>
              </a:extLst>
            </p:cNvPr>
            <p:cNvSpPr/>
            <p:nvPr/>
          </p:nvSpPr>
          <p:spPr>
            <a:xfrm>
              <a:off x="2319133" y="1790700"/>
              <a:ext cx="618744" cy="53340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F591576-020A-4D30-9BFA-6D10703EEC5F}"/>
                </a:ext>
              </a:extLst>
            </p:cNvPr>
            <p:cNvSpPr/>
            <p:nvPr/>
          </p:nvSpPr>
          <p:spPr>
            <a:xfrm>
              <a:off x="7139133" y="18669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F45B02-84BB-4AF5-AA96-36F2B4A36872}"/>
                </a:ext>
              </a:extLst>
            </p:cNvPr>
            <p:cNvSpPr/>
            <p:nvPr/>
          </p:nvSpPr>
          <p:spPr>
            <a:xfrm>
              <a:off x="4407925" y="18669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C642201-2D34-420B-887D-01B9E9C0AC61}"/>
                </a:ext>
              </a:extLst>
            </p:cNvPr>
            <p:cNvSpPr/>
            <p:nvPr/>
          </p:nvSpPr>
          <p:spPr>
            <a:xfrm>
              <a:off x="1676717" y="18669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982B716-BC8D-42B7-8C24-78DDDC634E31}"/>
                </a:ext>
              </a:extLst>
            </p:cNvPr>
            <p:cNvSpPr/>
            <p:nvPr/>
          </p:nvSpPr>
          <p:spPr>
            <a:xfrm>
              <a:off x="6496717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ite Repeating Tile Pattern | Hex Minimalist1 By Artaic">
            <a:extLst>
              <a:ext uri="{FF2B5EF4-FFF2-40B4-BE49-F238E27FC236}">
                <a16:creationId xmlns:a16="http://schemas.microsoft.com/office/drawing/2014/main" id="{EC115A33-E44A-4F2C-983C-78BED7F5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43" y="4953000"/>
            <a:ext cx="2276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2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/>
          <p:nvPr/>
        </p:nvSpPr>
        <p:spPr>
          <a:xfrm>
            <a:off x="239112" y="-152400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05210" y="270301"/>
            <a:ext cx="633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Anomaly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Anomalies</a:t>
            </a:r>
            <a:endParaRPr lang="en-US" sz="3200" b="1" dirty="0">
              <a:solidFill>
                <a:schemeClr val="accent2"/>
              </a:solidFill>
              <a:latin typeface="+mj-lt"/>
              <a:cs typeface="Aharoni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534822-2DD5-4404-847D-F16D0C9EC0CC}"/>
              </a:ext>
            </a:extLst>
          </p:cNvPr>
          <p:cNvGrpSpPr/>
          <p:nvPr/>
        </p:nvGrpSpPr>
        <p:grpSpPr>
          <a:xfrm>
            <a:off x="351036" y="1905000"/>
            <a:ext cx="8008404" cy="533400"/>
            <a:chOff x="391885" y="1790700"/>
            <a:chExt cx="8008404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13B7E3D-17A9-473A-AA26-682821EDF149}"/>
                </a:ext>
              </a:extLst>
            </p:cNvPr>
            <p:cNvSpPr/>
            <p:nvPr/>
          </p:nvSpPr>
          <p:spPr>
            <a:xfrm>
              <a:off x="5854301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6ABAC4-2806-464A-8CCF-5628A9958563}"/>
                </a:ext>
              </a:extLst>
            </p:cNvPr>
            <p:cNvSpPr/>
            <p:nvPr/>
          </p:nvSpPr>
          <p:spPr>
            <a:xfrm>
              <a:off x="3765509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C540C0D-6E34-4EE1-AB9C-286762473439}"/>
                </a:ext>
              </a:extLst>
            </p:cNvPr>
            <p:cNvSpPr/>
            <p:nvPr/>
          </p:nvSpPr>
          <p:spPr>
            <a:xfrm>
              <a:off x="3123093" y="1866900"/>
              <a:ext cx="457200" cy="4572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92404F-3F26-49D8-A21B-3872F1F7C5F3}"/>
                </a:ext>
              </a:extLst>
            </p:cNvPr>
            <p:cNvSpPr/>
            <p:nvPr/>
          </p:nvSpPr>
          <p:spPr>
            <a:xfrm>
              <a:off x="1034301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37D80CE-B9CF-4428-A33B-84FA977C8DA6}"/>
                </a:ext>
              </a:extLst>
            </p:cNvPr>
            <p:cNvSpPr/>
            <p:nvPr/>
          </p:nvSpPr>
          <p:spPr>
            <a:xfrm>
              <a:off x="391885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CB9745B-9F0C-4173-992D-39D982C0E656}"/>
                </a:ext>
              </a:extLst>
            </p:cNvPr>
            <p:cNvSpPr/>
            <p:nvPr/>
          </p:nvSpPr>
          <p:spPr>
            <a:xfrm>
              <a:off x="5050341" y="1790700"/>
              <a:ext cx="618744" cy="53340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15E9ADD-1072-457C-9E79-C1386582CCDE}"/>
                </a:ext>
              </a:extLst>
            </p:cNvPr>
            <p:cNvSpPr/>
            <p:nvPr/>
          </p:nvSpPr>
          <p:spPr>
            <a:xfrm>
              <a:off x="7781545" y="1790700"/>
              <a:ext cx="618744" cy="53340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D3F9CC8-C085-4A9A-9E69-63D246F8AC64}"/>
                </a:ext>
              </a:extLst>
            </p:cNvPr>
            <p:cNvSpPr/>
            <p:nvPr/>
          </p:nvSpPr>
          <p:spPr>
            <a:xfrm>
              <a:off x="2319133" y="1790700"/>
              <a:ext cx="618744" cy="53340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F591576-020A-4D30-9BFA-6D10703EEC5F}"/>
                </a:ext>
              </a:extLst>
            </p:cNvPr>
            <p:cNvSpPr/>
            <p:nvPr/>
          </p:nvSpPr>
          <p:spPr>
            <a:xfrm>
              <a:off x="7139133" y="18669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F45B02-84BB-4AF5-AA96-36F2B4A36872}"/>
                </a:ext>
              </a:extLst>
            </p:cNvPr>
            <p:cNvSpPr/>
            <p:nvPr/>
          </p:nvSpPr>
          <p:spPr>
            <a:xfrm>
              <a:off x="4407925" y="18669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C642201-2D34-420B-887D-01B9E9C0AC61}"/>
                </a:ext>
              </a:extLst>
            </p:cNvPr>
            <p:cNvSpPr/>
            <p:nvPr/>
          </p:nvSpPr>
          <p:spPr>
            <a:xfrm>
              <a:off x="1676717" y="18669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982B716-BC8D-42B7-8C24-78DDDC634E31}"/>
                </a:ext>
              </a:extLst>
            </p:cNvPr>
            <p:cNvSpPr/>
            <p:nvPr/>
          </p:nvSpPr>
          <p:spPr>
            <a:xfrm>
              <a:off x="6496717" y="18669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6CBB51-77F1-43EE-9375-B19B99314C93}"/>
              </a:ext>
            </a:extLst>
          </p:cNvPr>
          <p:cNvSpPr txBox="1"/>
          <p:nvPr/>
        </p:nvSpPr>
        <p:spPr>
          <a:xfrm>
            <a:off x="351036" y="3472934"/>
            <a:ext cx="813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A, B, C, D, E, F, G, H, 7, J, K, L, M, N, O, P, Q, R, S, T, U, V, W, X, Y, Z</a:t>
            </a:r>
          </a:p>
        </p:txBody>
      </p:sp>
    </p:spTree>
    <p:extLst>
      <p:ext uri="{BB962C8B-B14F-4D97-AF65-F5344CB8AC3E}">
        <p14:creationId xmlns:p14="http://schemas.microsoft.com/office/powerpoint/2010/main" val="78798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/>
          <p:nvPr/>
        </p:nvSpPr>
        <p:spPr>
          <a:xfrm>
            <a:off x="334004" y="-44169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0">
                <a:srgbClr val="E27100"/>
              </a:gs>
              <a:gs pos="100000">
                <a:srgbClr val="CC3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189561"/>
            <a:ext cx="736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Identify Symmetry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0802EF-621C-4596-A43C-11FC2A99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1905000"/>
            <a:ext cx="2809875" cy="2105025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852CAD1-0032-4B1E-85DE-59A6197A713E}"/>
              </a:ext>
            </a:extLst>
          </p:cNvPr>
          <p:cNvCxnSpPr/>
          <p:nvPr/>
        </p:nvCxnSpPr>
        <p:spPr>
          <a:xfrm flipV="1">
            <a:off x="3056842" y="4104314"/>
            <a:ext cx="1447800" cy="1524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ECB275D-38F9-4133-93DD-7D0F88B95EB1}"/>
              </a:ext>
            </a:extLst>
          </p:cNvPr>
          <p:cNvSpPr txBox="1"/>
          <p:nvPr/>
        </p:nvSpPr>
        <p:spPr>
          <a:xfrm>
            <a:off x="1774508" y="5663874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of symmetry</a:t>
            </a:r>
          </a:p>
        </p:txBody>
      </p:sp>
    </p:spTree>
    <p:extLst>
      <p:ext uri="{BB962C8B-B14F-4D97-AF65-F5344CB8AC3E}">
        <p14:creationId xmlns:p14="http://schemas.microsoft.com/office/powerpoint/2010/main" val="792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E4C8204-597C-4F84-B927-99C36D252C90}"/>
              </a:ext>
            </a:extLst>
          </p:cNvPr>
          <p:cNvSpPr/>
          <p:nvPr/>
        </p:nvSpPr>
        <p:spPr>
          <a:xfrm>
            <a:off x="1401452" y="1108435"/>
            <a:ext cx="1828800" cy="18288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AC2C5D8-3847-49C2-A80C-2EDB35F2DE99}"/>
              </a:ext>
            </a:extLst>
          </p:cNvPr>
          <p:cNvSpPr/>
          <p:nvPr/>
        </p:nvSpPr>
        <p:spPr>
          <a:xfrm>
            <a:off x="3581400" y="3657600"/>
            <a:ext cx="1600200" cy="24384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D70338D-F837-4BA1-ACF4-A3EF74731F4D}"/>
              </a:ext>
            </a:extLst>
          </p:cNvPr>
          <p:cNvSpPr/>
          <p:nvPr/>
        </p:nvSpPr>
        <p:spPr>
          <a:xfrm>
            <a:off x="5181600" y="1371600"/>
            <a:ext cx="2560948" cy="13716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B229EA-8760-4337-B05E-91107DF09B7D}"/>
              </a:ext>
            </a:extLst>
          </p:cNvPr>
          <p:cNvSpPr/>
          <p:nvPr/>
        </p:nvSpPr>
        <p:spPr>
          <a:xfrm>
            <a:off x="2895903" y="2967335"/>
            <a:ext cx="33522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 B  C  D  E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16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/>
          <p:nvPr/>
        </p:nvSpPr>
        <p:spPr>
          <a:xfrm>
            <a:off x="334004" y="-44169"/>
            <a:ext cx="1113796" cy="1113793"/>
          </a:xfrm>
          <a:custGeom>
            <a:avLst/>
            <a:gdLst/>
            <a:ahLst/>
            <a:cxnLst/>
            <a:rect l="l" t="t" r="r" b="b"/>
            <a:pathLst>
              <a:path w="3329268" h="3329264">
                <a:moveTo>
                  <a:pt x="1716276" y="1848788"/>
                </a:moveTo>
                <a:cubicBezTo>
                  <a:pt x="1701545" y="1853148"/>
                  <a:pt x="1685962" y="1855132"/>
                  <a:pt x="1669915" y="1855132"/>
                </a:cubicBezTo>
                <a:cubicBezTo>
                  <a:pt x="1655652" y="1855132"/>
                  <a:pt x="1641755" y="1853565"/>
                  <a:pt x="1628451" y="1850308"/>
                </a:cubicBezTo>
                <a:lnTo>
                  <a:pt x="1276395" y="2386061"/>
                </a:lnTo>
                <a:cubicBezTo>
                  <a:pt x="1390651" y="2452061"/>
                  <a:pt x="1523493" y="2487592"/>
                  <a:pt x="1664634" y="2487592"/>
                </a:cubicBezTo>
                <a:cubicBezTo>
                  <a:pt x="1832882" y="2487592"/>
                  <a:pt x="1989338" y="2437103"/>
                  <a:pt x="2119360" y="2349974"/>
                </a:cubicBezTo>
                <a:close/>
                <a:moveTo>
                  <a:pt x="860606" y="1490175"/>
                </a:moveTo>
                <a:cubicBezTo>
                  <a:pt x="848071" y="1546347"/>
                  <a:pt x="841674" y="1604742"/>
                  <a:pt x="841674" y="1664632"/>
                </a:cubicBezTo>
                <a:cubicBezTo>
                  <a:pt x="841674" y="1924298"/>
                  <a:pt x="961936" y="2155875"/>
                  <a:pt x="1152118" y="2303817"/>
                </a:cubicBezTo>
                <a:lnTo>
                  <a:pt x="1509087" y="1760588"/>
                </a:lnTo>
                <a:cubicBezTo>
                  <a:pt x="1493122" y="1740223"/>
                  <a:pt x="1484272" y="1715306"/>
                  <a:pt x="1481827" y="1688564"/>
                </a:cubicBezTo>
                <a:close/>
                <a:moveTo>
                  <a:pt x="2468133" y="1488114"/>
                </a:moveTo>
                <a:lnTo>
                  <a:pt x="1860200" y="1666769"/>
                </a:lnTo>
                <a:cubicBezTo>
                  <a:pt x="1860039" y="1699928"/>
                  <a:pt x="1851203" y="1731051"/>
                  <a:pt x="1833406" y="1756639"/>
                </a:cubicBezTo>
                <a:lnTo>
                  <a:pt x="2235056" y="2256040"/>
                </a:lnTo>
                <a:cubicBezTo>
                  <a:pt x="2391096" y="2107294"/>
                  <a:pt x="2487594" y="1897232"/>
                  <a:pt x="2487594" y="1664632"/>
                </a:cubicBezTo>
                <a:cubicBezTo>
                  <a:pt x="2487594" y="1604004"/>
                  <a:pt x="2481038" y="1544907"/>
                  <a:pt x="2468133" y="1488114"/>
                </a:cubicBezTo>
                <a:close/>
                <a:moveTo>
                  <a:pt x="1589465" y="845468"/>
                </a:moveTo>
                <a:cubicBezTo>
                  <a:pt x="1279842" y="873109"/>
                  <a:pt x="1019747" y="1072609"/>
                  <a:pt x="905021" y="1347919"/>
                </a:cubicBezTo>
                <a:lnTo>
                  <a:pt x="1524535" y="1545763"/>
                </a:lnTo>
                <a:cubicBezTo>
                  <a:pt x="1540348" y="1522160"/>
                  <a:pt x="1563036" y="1504337"/>
                  <a:pt x="1589465" y="1493349"/>
                </a:cubicBezTo>
                <a:close/>
                <a:moveTo>
                  <a:pt x="1738490" y="845402"/>
                </a:moveTo>
                <a:lnTo>
                  <a:pt x="1738490" y="1487372"/>
                </a:lnTo>
                <a:cubicBezTo>
                  <a:pt x="1762785" y="1496253"/>
                  <a:pt x="1784528" y="1510358"/>
                  <a:pt x="1802396" y="1528429"/>
                </a:cubicBezTo>
                <a:lnTo>
                  <a:pt x="2423508" y="1345901"/>
                </a:lnTo>
                <a:cubicBezTo>
                  <a:pt x="2308110" y="1071265"/>
                  <a:pt x="2047949" y="872481"/>
                  <a:pt x="1738490" y="845402"/>
                </a:cubicBezTo>
                <a:close/>
                <a:moveTo>
                  <a:pt x="1436293" y="0"/>
                </a:moveTo>
                <a:lnTo>
                  <a:pt x="1892976" y="0"/>
                </a:lnTo>
                <a:lnTo>
                  <a:pt x="1892976" y="432518"/>
                </a:lnTo>
                <a:cubicBezTo>
                  <a:pt x="1958435" y="443557"/>
                  <a:pt x="2021943" y="460634"/>
                  <a:pt x="2082777" y="483705"/>
                </a:cubicBezTo>
                <a:lnTo>
                  <a:pt x="2299201" y="108848"/>
                </a:lnTo>
                <a:lnTo>
                  <a:pt x="2694700" y="337189"/>
                </a:lnTo>
                <a:lnTo>
                  <a:pt x="2478414" y="711809"/>
                </a:lnTo>
                <a:cubicBezTo>
                  <a:pt x="2528894" y="753840"/>
                  <a:pt x="2575428" y="800373"/>
                  <a:pt x="2617458" y="850854"/>
                </a:cubicBezTo>
                <a:lnTo>
                  <a:pt x="2992079" y="634566"/>
                </a:lnTo>
                <a:lnTo>
                  <a:pt x="3220420" y="1030064"/>
                </a:lnTo>
                <a:lnTo>
                  <a:pt x="2845561" y="1246489"/>
                </a:lnTo>
                <a:cubicBezTo>
                  <a:pt x="2868633" y="1307324"/>
                  <a:pt x="2885709" y="1370831"/>
                  <a:pt x="2896748" y="1436290"/>
                </a:cubicBezTo>
                <a:lnTo>
                  <a:pt x="3329268" y="1436290"/>
                </a:lnTo>
                <a:lnTo>
                  <a:pt x="3329268" y="1892972"/>
                </a:lnTo>
                <a:lnTo>
                  <a:pt x="2896749" y="1892972"/>
                </a:lnTo>
                <a:cubicBezTo>
                  <a:pt x="2885710" y="1958432"/>
                  <a:pt x="2868633" y="2021940"/>
                  <a:pt x="2845561" y="2082775"/>
                </a:cubicBezTo>
                <a:lnTo>
                  <a:pt x="3220420" y="2299200"/>
                </a:lnTo>
                <a:lnTo>
                  <a:pt x="2992079" y="2694698"/>
                </a:lnTo>
                <a:lnTo>
                  <a:pt x="2617458" y="2478411"/>
                </a:lnTo>
                <a:cubicBezTo>
                  <a:pt x="2575428" y="2528892"/>
                  <a:pt x="2528894" y="2575425"/>
                  <a:pt x="2478414" y="2617456"/>
                </a:cubicBezTo>
                <a:lnTo>
                  <a:pt x="2694700" y="2992075"/>
                </a:lnTo>
                <a:lnTo>
                  <a:pt x="2299201" y="3220417"/>
                </a:lnTo>
                <a:lnTo>
                  <a:pt x="2082777" y="2845559"/>
                </a:lnTo>
                <a:cubicBezTo>
                  <a:pt x="2021943" y="2868631"/>
                  <a:pt x="1958435" y="2885707"/>
                  <a:pt x="1892976" y="2896746"/>
                </a:cubicBezTo>
                <a:lnTo>
                  <a:pt x="1892976" y="3329264"/>
                </a:lnTo>
                <a:lnTo>
                  <a:pt x="1436293" y="3329264"/>
                </a:lnTo>
                <a:lnTo>
                  <a:pt x="1436293" y="2896746"/>
                </a:lnTo>
                <a:cubicBezTo>
                  <a:pt x="1370834" y="2885708"/>
                  <a:pt x="1307326" y="2868631"/>
                  <a:pt x="1246492" y="2845559"/>
                </a:cubicBezTo>
                <a:lnTo>
                  <a:pt x="1030068" y="3220417"/>
                </a:lnTo>
                <a:lnTo>
                  <a:pt x="634569" y="2992075"/>
                </a:lnTo>
                <a:lnTo>
                  <a:pt x="850855" y="2617456"/>
                </a:lnTo>
                <a:cubicBezTo>
                  <a:pt x="800374" y="2575425"/>
                  <a:pt x="753841" y="2528892"/>
                  <a:pt x="711810" y="2478411"/>
                </a:cubicBezTo>
                <a:lnTo>
                  <a:pt x="337189" y="2694698"/>
                </a:lnTo>
                <a:lnTo>
                  <a:pt x="108848" y="2299200"/>
                </a:lnTo>
                <a:lnTo>
                  <a:pt x="483707" y="2082775"/>
                </a:lnTo>
                <a:cubicBezTo>
                  <a:pt x="460635" y="2021940"/>
                  <a:pt x="443558" y="1958432"/>
                  <a:pt x="432520" y="1892972"/>
                </a:cubicBezTo>
                <a:lnTo>
                  <a:pt x="0" y="1892972"/>
                </a:lnTo>
                <a:lnTo>
                  <a:pt x="0" y="1436290"/>
                </a:lnTo>
                <a:lnTo>
                  <a:pt x="432520" y="1436290"/>
                </a:lnTo>
                <a:cubicBezTo>
                  <a:pt x="443559" y="1370831"/>
                  <a:pt x="460635" y="1307323"/>
                  <a:pt x="483707" y="1246489"/>
                </a:cubicBezTo>
                <a:lnTo>
                  <a:pt x="108848" y="1030064"/>
                </a:lnTo>
                <a:lnTo>
                  <a:pt x="337189" y="634566"/>
                </a:lnTo>
                <a:lnTo>
                  <a:pt x="711810" y="850853"/>
                </a:lnTo>
                <a:cubicBezTo>
                  <a:pt x="753841" y="800372"/>
                  <a:pt x="800374" y="753839"/>
                  <a:pt x="850855" y="711808"/>
                </a:cubicBezTo>
                <a:lnTo>
                  <a:pt x="634569" y="337189"/>
                </a:lnTo>
                <a:lnTo>
                  <a:pt x="1030068" y="108848"/>
                </a:lnTo>
                <a:lnTo>
                  <a:pt x="1246492" y="483705"/>
                </a:lnTo>
                <a:cubicBezTo>
                  <a:pt x="1307326" y="460633"/>
                  <a:pt x="1370834" y="443557"/>
                  <a:pt x="1436293" y="432518"/>
                </a:cubicBezTo>
                <a:close/>
              </a:path>
            </a:pathLst>
          </a:custGeom>
          <a:gradFill>
            <a:gsLst>
              <a:gs pos="0">
                <a:srgbClr val="E27100"/>
              </a:gs>
              <a:gs pos="100000">
                <a:srgbClr val="CC3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elaxed"/>
            <a:lightRig rig="twoPt" dir="t"/>
          </a:scene3d>
          <a:sp3d z="-6350" extrusionH="127000" prstMaterial="metal">
            <a:bevelT w="381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90902" y="304800"/>
            <a:ext cx="736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Asymmetry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45DD8-94D8-4F3F-B1C5-F733D0BCE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81200"/>
            <a:ext cx="4848225" cy="30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8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EB95E-68C9-49C8-9011-890AF9BB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297522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74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1E6F"/>
      </a:accent1>
      <a:accent2>
        <a:srgbClr val="FFB20D"/>
      </a:accent2>
      <a:accent3>
        <a:srgbClr val="FFF800"/>
      </a:accent3>
      <a:accent4>
        <a:srgbClr val="A7F200"/>
      </a:accent4>
      <a:accent5>
        <a:srgbClr val="64C8EF"/>
      </a:accent5>
      <a:accent6>
        <a:srgbClr val="C15BA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191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Aharoni</vt:lpstr>
      <vt:lpstr>Arial</vt:lpstr>
      <vt:lpstr>Calibri</vt:lpstr>
      <vt:lpstr>Jester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com20</dc:creator>
  <cp:lastModifiedBy>Janet Johnson</cp:lastModifiedBy>
  <cp:revision>164</cp:revision>
  <dcterms:created xsi:type="dcterms:W3CDTF">2012-03-15T08:38:34Z</dcterms:created>
  <dcterms:modified xsi:type="dcterms:W3CDTF">2020-05-18T19:56:23Z</dcterms:modified>
</cp:coreProperties>
</file>